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2.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3.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theme/theme4.xml" ContentType="application/vnd.openxmlformats-officedocument.theme+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theme/theme5.xml" ContentType="application/vnd.openxmlformats-officedocument.theme+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theme/theme6.xml" ContentType="application/vnd.openxmlformats-officedocument.theme+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theme/theme7.xml" ContentType="application/vnd.openxmlformats-officedocument.theme+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theme/theme8.xml" ContentType="application/vnd.openxmlformats-officedocument.theme+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theme/theme9.xml" ContentType="application/vnd.openxmlformats-officedocument.theme+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1"/>
    <p:sldMasterId id="2147483686" r:id="rId2"/>
    <p:sldMasterId id="2147483724" r:id="rId3"/>
    <p:sldMasterId id="2147483762" r:id="rId4"/>
    <p:sldMasterId id="2147483838" r:id="rId5"/>
    <p:sldMasterId id="2147483952" r:id="rId6"/>
    <p:sldMasterId id="2147483990" r:id="rId7"/>
    <p:sldMasterId id="2147484028" r:id="rId8"/>
    <p:sldMasterId id="2147484066" r:id="rId9"/>
    <p:sldMasterId id="2147484104" r:id="rId10"/>
  </p:sldMasterIdLst>
  <p:notesMasterIdLst>
    <p:notesMasterId r:id="rId27"/>
  </p:notesMasterIdLst>
  <p:handoutMasterIdLst>
    <p:handoutMasterId r:id="rId28"/>
  </p:handoutMasterIdLst>
  <p:sldIdLst>
    <p:sldId id="740" r:id="rId11"/>
    <p:sldId id="746" r:id="rId12"/>
    <p:sldId id="717" r:id="rId13"/>
    <p:sldId id="776" r:id="rId14"/>
    <p:sldId id="777" r:id="rId15"/>
    <p:sldId id="626" r:id="rId16"/>
    <p:sldId id="629" r:id="rId17"/>
    <p:sldId id="779" r:id="rId18"/>
    <p:sldId id="782" r:id="rId19"/>
    <p:sldId id="783" r:id="rId20"/>
    <p:sldId id="789" r:id="rId21"/>
    <p:sldId id="790" r:id="rId22"/>
    <p:sldId id="628" r:id="rId23"/>
    <p:sldId id="784" r:id="rId24"/>
    <p:sldId id="651" r:id="rId25"/>
    <p:sldId id="775" r:id="rId26"/>
  </p:sldIdLst>
  <p:sldSz cx="12436475" cy="6994525"/>
  <p:notesSz cx="7010400" cy="9296400"/>
  <p:custDataLst>
    <p:tags r:id="rId29"/>
  </p:custDataLst>
  <p:defaultTextStyle>
    <a:defPPr>
      <a:defRPr lang="en-US"/>
    </a:defPPr>
    <a:lvl1pPr algn="l" defTabSz="932180" rtl="0" fontAlgn="base">
      <a:spcBef>
        <a:spcPct val="0"/>
      </a:spcBef>
      <a:spcAft>
        <a:spcPct val="0"/>
      </a:spcAft>
      <a:defRPr sz="2400" kern="1200">
        <a:solidFill>
          <a:schemeClr val="tx1"/>
        </a:solidFill>
        <a:latin typeface="Segoe UI" panose="020B0502040204020203" charset="0"/>
        <a:ea typeface="MS PGothic" panose="020B0600070205080204" charset="-128"/>
        <a:cs typeface="MS PGothic" panose="020B0600070205080204" charset="-128"/>
      </a:defRPr>
    </a:lvl1pPr>
    <a:lvl2pPr marL="465455" indent="-8255" algn="l" defTabSz="932180" rtl="0" fontAlgn="base">
      <a:spcBef>
        <a:spcPct val="0"/>
      </a:spcBef>
      <a:spcAft>
        <a:spcPct val="0"/>
      </a:spcAft>
      <a:defRPr sz="2400" kern="1200">
        <a:solidFill>
          <a:schemeClr val="tx1"/>
        </a:solidFill>
        <a:latin typeface="Segoe UI" panose="020B0502040204020203" charset="0"/>
        <a:ea typeface="MS PGothic" panose="020B0600070205080204" charset="-128"/>
        <a:cs typeface="MS PGothic" panose="020B0600070205080204" charset="-128"/>
      </a:defRPr>
    </a:lvl2pPr>
    <a:lvl3pPr marL="932180" indent="-17780" algn="l" defTabSz="932180" rtl="0" fontAlgn="base">
      <a:spcBef>
        <a:spcPct val="0"/>
      </a:spcBef>
      <a:spcAft>
        <a:spcPct val="0"/>
      </a:spcAft>
      <a:defRPr sz="2400" kern="1200">
        <a:solidFill>
          <a:schemeClr val="tx1"/>
        </a:solidFill>
        <a:latin typeface="Segoe UI" panose="020B0502040204020203" charset="0"/>
        <a:ea typeface="MS PGothic" panose="020B0600070205080204" charset="-128"/>
        <a:cs typeface="MS PGothic" panose="020B0600070205080204" charset="-128"/>
      </a:defRPr>
    </a:lvl3pPr>
    <a:lvl4pPr marL="1398905" indent="-27305" algn="l" defTabSz="932180" rtl="0" fontAlgn="base">
      <a:spcBef>
        <a:spcPct val="0"/>
      </a:spcBef>
      <a:spcAft>
        <a:spcPct val="0"/>
      </a:spcAft>
      <a:defRPr sz="2400" kern="1200">
        <a:solidFill>
          <a:schemeClr val="tx1"/>
        </a:solidFill>
        <a:latin typeface="Segoe UI" panose="020B0502040204020203" charset="0"/>
        <a:ea typeface="MS PGothic" panose="020B0600070205080204" charset="-128"/>
        <a:cs typeface="MS PGothic" panose="020B0600070205080204" charset="-128"/>
      </a:defRPr>
    </a:lvl4pPr>
    <a:lvl5pPr marL="1865630" indent="-36830" algn="l" defTabSz="932180" rtl="0" fontAlgn="base">
      <a:spcBef>
        <a:spcPct val="0"/>
      </a:spcBef>
      <a:spcAft>
        <a:spcPct val="0"/>
      </a:spcAft>
      <a:defRPr sz="2400" kern="1200">
        <a:solidFill>
          <a:schemeClr val="tx1"/>
        </a:solidFill>
        <a:latin typeface="Segoe UI" panose="020B0502040204020203" charset="0"/>
        <a:ea typeface="MS PGothic" panose="020B0600070205080204" charset="-128"/>
        <a:cs typeface="MS PGothic" panose="020B0600070205080204" charset="-128"/>
      </a:defRPr>
    </a:lvl5pPr>
    <a:lvl6pPr marL="2286000" algn="l" defTabSz="457200" rtl="0" eaLnBrk="1" latinLnBrk="0" hangingPunct="1">
      <a:defRPr sz="2400" kern="1200">
        <a:solidFill>
          <a:schemeClr val="tx1"/>
        </a:solidFill>
        <a:latin typeface="Segoe UI" panose="020B0502040204020203" charset="0"/>
        <a:ea typeface="MS PGothic" panose="020B0600070205080204" charset="-128"/>
        <a:cs typeface="MS PGothic" panose="020B0600070205080204" charset="-128"/>
      </a:defRPr>
    </a:lvl6pPr>
    <a:lvl7pPr marL="2743200" algn="l" defTabSz="457200" rtl="0" eaLnBrk="1" latinLnBrk="0" hangingPunct="1">
      <a:defRPr sz="2400" kern="1200">
        <a:solidFill>
          <a:schemeClr val="tx1"/>
        </a:solidFill>
        <a:latin typeface="Segoe UI" panose="020B0502040204020203" charset="0"/>
        <a:ea typeface="MS PGothic" panose="020B0600070205080204" charset="-128"/>
        <a:cs typeface="MS PGothic" panose="020B0600070205080204" charset="-128"/>
      </a:defRPr>
    </a:lvl7pPr>
    <a:lvl8pPr marL="3200400" algn="l" defTabSz="457200" rtl="0" eaLnBrk="1" latinLnBrk="0" hangingPunct="1">
      <a:defRPr sz="2400" kern="1200">
        <a:solidFill>
          <a:schemeClr val="tx1"/>
        </a:solidFill>
        <a:latin typeface="Segoe UI" panose="020B0502040204020203" charset="0"/>
        <a:ea typeface="MS PGothic" panose="020B0600070205080204" charset="-128"/>
        <a:cs typeface="MS PGothic" panose="020B0600070205080204" charset="-128"/>
      </a:defRPr>
    </a:lvl8pPr>
    <a:lvl9pPr marL="3657600" algn="l" defTabSz="457200" rtl="0" eaLnBrk="1" latinLnBrk="0" hangingPunct="1">
      <a:defRPr sz="2400" kern="1200">
        <a:solidFill>
          <a:schemeClr val="tx1"/>
        </a:solidFill>
        <a:latin typeface="Segoe UI" panose="020B0502040204020203" charset="0"/>
        <a:ea typeface="MS PGothic" panose="020B0600070205080204" charset="-128"/>
        <a:cs typeface="MS PGothic" panose="020B0600070205080204" charset="-128"/>
      </a:defRPr>
    </a:lvl9pPr>
  </p:defaultTextStyle>
  <p:extLst>
    <p:ext uri="{EFAFB233-063F-42B5-8137-9DF3F51BA10A}">
      <p15:sldGuideLst xmlns:p15="http://schemas.microsoft.com/office/powerpoint/2012/main">
        <p15:guide id="1" orient="horz" pos="699">
          <p15:clr>
            <a:srgbClr val="A4A3A4"/>
          </p15:clr>
        </p15:guide>
        <p15:guide id="2" orient="horz" pos="1390">
          <p15:clr>
            <a:srgbClr val="A4A3A4"/>
          </p15:clr>
        </p15:guide>
        <p15:guide id="3" orient="horz" pos="2006">
          <p15:clr>
            <a:srgbClr val="A4A3A4"/>
          </p15:clr>
        </p15:guide>
        <p15:guide id="4" orient="horz" pos="2415">
          <p15:clr>
            <a:srgbClr val="A4A3A4"/>
          </p15:clr>
        </p15:guide>
        <p15:guide id="5" orient="horz" pos="3019">
          <p15:clr>
            <a:srgbClr val="A4A3A4"/>
          </p15:clr>
        </p15:guide>
        <p15:guide id="6" pos="7157">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FB8B1F"/>
    <a:srgbClr val="BFBFBF"/>
    <a:srgbClr val="FFFFFF"/>
    <a:srgbClr val="005695"/>
    <a:srgbClr val="BBBCBD"/>
    <a:srgbClr val="00132E"/>
    <a:srgbClr val="002050"/>
    <a:srgbClr val="D9D9D9"/>
    <a:srgbClr val="E9EA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17" autoAdjust="0"/>
    <p:restoredTop sz="93703" autoAdjust="0"/>
  </p:normalViewPr>
  <p:slideViewPr>
    <p:cSldViewPr snapToGrid="0">
      <p:cViewPr varScale="1">
        <p:scale>
          <a:sx n="104" d="100"/>
          <a:sy n="104" d="100"/>
        </p:scale>
        <p:origin x="1099" y="58"/>
      </p:cViewPr>
      <p:guideLst>
        <p:guide orient="horz" pos="699"/>
        <p:guide orient="horz" pos="1390"/>
        <p:guide orient="horz" pos="2006"/>
        <p:guide orient="horz" pos="2415"/>
        <p:guide orient="horz" pos="3019"/>
        <p:guide pos="7157"/>
      </p:guideLst>
    </p:cSldViewPr>
  </p:slideViewPr>
  <p:outlineViewPr>
    <p:cViewPr>
      <p:scale>
        <a:sx n="33" d="100"/>
        <a:sy n="33" d="100"/>
      </p:scale>
      <p:origin x="0" y="0"/>
    </p:cViewPr>
  </p:outlineViewPr>
  <p:notesTextViewPr>
    <p:cViewPr>
      <p:scale>
        <a:sx n="75" d="100"/>
        <a:sy n="75" d="100"/>
      </p:scale>
      <p:origin x="0" y="0"/>
    </p:cViewPr>
  </p:notesTextViewPr>
  <p:sorterViewPr>
    <p:cViewPr>
      <p:scale>
        <a:sx n="100" d="100"/>
        <a:sy n="100" d="100"/>
      </p:scale>
      <p:origin x="0" y="0"/>
    </p:cViewPr>
  </p:sorterViewPr>
  <p:notesViewPr>
    <p:cSldViewPr snapToGrid="0">
      <p:cViewPr varScale="1">
        <p:scale>
          <a:sx n="81" d="100"/>
          <a:sy n="81" d="100"/>
        </p:scale>
        <p:origin x="2022" y="13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 Type="http://schemas.openxmlformats.org/officeDocument/2006/relationships/slideMaster" Target="slideMasters/slideMaster3.xml"/><Relationship Id="rId21" Type="http://schemas.openxmlformats.org/officeDocument/2006/relationships/slide" Target="slides/slide11.xml"/><Relationship Id="rId34"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handoutMaster" Target="handoutMasters/handoutMaster1.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notesMaster" Target="notesMasters/notesMaster1.xml"/><Relationship Id="rId30" Type="http://schemas.openxmlformats.org/officeDocument/2006/relationships/commentAuthors" Target="commentAuthors.xml"/><Relationship Id="rId8" Type="http://schemas.openxmlformats.org/officeDocument/2006/relationships/slideMaster" Target="slideMasters/slideMaster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defTabSz="932815"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970338" y="0"/>
            <a:ext cx="3038475" cy="466725"/>
          </a:xfrm>
          <a:prstGeom prst="rect">
            <a:avLst/>
          </a:prstGeom>
        </p:spPr>
        <p:txBody>
          <a:bodyPr vert="horz" wrap="square" lIns="91440" tIns="45720" rIns="91440" bIns="45720" numCol="1" anchor="t" anchorCtr="0" compatLnSpc="1"/>
          <a:lstStyle>
            <a:lvl1pPr algn="r">
              <a:defRPr sz="1200">
                <a:latin typeface="Calibri" panose="020F0502020204030204" pitchFamily="34" charset="0"/>
                <a:ea typeface="MS PGothic" panose="020B0600070205080204" charset="-128"/>
                <a:cs typeface="+mn-cs"/>
              </a:defRPr>
            </a:lvl1pPr>
          </a:lstStyle>
          <a:p>
            <a:pPr>
              <a:defRPr/>
            </a:pPr>
            <a:fld id="{656B97E7-3517-BA49-9C61-BB0AA69F1F05}" type="datetimeFigureOut">
              <a:rPr lang="en-US"/>
              <a:t>5/3/2023</a:t>
            </a:fld>
            <a:endParaRPr lang="en-US"/>
          </a:p>
        </p:txBody>
      </p:sp>
      <p:sp>
        <p:nvSpPr>
          <p:cNvPr id="4" name="Footer Placeholder 3"/>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defTabSz="932815"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970338" y="8829675"/>
            <a:ext cx="3038475" cy="466725"/>
          </a:xfrm>
          <a:prstGeom prst="rect">
            <a:avLst/>
          </a:prstGeom>
        </p:spPr>
        <p:txBody>
          <a:bodyPr vert="horz" wrap="square" lIns="91440" tIns="45720" rIns="91440" bIns="45720" numCol="1" anchor="b" anchorCtr="0" compatLnSpc="1"/>
          <a:lstStyle>
            <a:lvl1pPr algn="r">
              <a:defRPr sz="1200">
                <a:latin typeface="Calibri" panose="020F0502020204030204" pitchFamily="34" charset="0"/>
                <a:ea typeface="MS PGothic" panose="020B0600070205080204" charset="-128"/>
                <a:cs typeface="+mn-cs"/>
              </a:defRPr>
            </a:lvl1pPr>
          </a:lstStyle>
          <a:p>
            <a:pPr>
              <a:defRPr/>
            </a:pPr>
            <a:fld id="{959BDC71-D924-834D-B117-7FF15E680F4D}" type="slidenum">
              <a:rPr lang="en-US"/>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3.jpe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3177" tIns="46589" rIns="93177" bIns="46589" rtlCol="0"/>
          <a:lstStyle>
            <a:lvl1pPr algn="l" defTabSz="932815"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970338" y="0"/>
            <a:ext cx="3038475" cy="466725"/>
          </a:xfrm>
          <a:prstGeom prst="rect">
            <a:avLst/>
          </a:prstGeom>
        </p:spPr>
        <p:txBody>
          <a:bodyPr vert="horz" wrap="square" lIns="93177" tIns="46589" rIns="93177" bIns="46589" numCol="1" anchor="t" anchorCtr="0" compatLnSpc="1"/>
          <a:lstStyle>
            <a:lvl1pPr algn="r">
              <a:defRPr sz="1200">
                <a:latin typeface="Calibri" panose="020F0502020204030204" pitchFamily="34" charset="0"/>
                <a:ea typeface="MS PGothic" panose="020B0600070205080204" charset="-128"/>
                <a:cs typeface="+mn-cs"/>
              </a:defRPr>
            </a:lvl1pPr>
          </a:lstStyle>
          <a:p>
            <a:pPr>
              <a:defRPr/>
            </a:pPr>
            <a:fld id="{144C36B2-748D-0D47-8AD2-1DD2B2E12A6E}" type="datetimeFigureOut">
              <a:rPr lang="en-US"/>
              <a:t>5/3/2023</a:t>
            </a:fld>
            <a:endParaRPr lang="en-US"/>
          </a:p>
        </p:txBody>
      </p:sp>
      <p:sp>
        <p:nvSpPr>
          <p:cNvPr id="4" name="Slide Image Placeholder 3"/>
          <p:cNvSpPr>
            <a:spLocks noGrp="1" noRot="1" noChangeAspect="1"/>
          </p:cNvSpPr>
          <p:nvPr>
            <p:ph type="sldImg" idx="2"/>
          </p:nvPr>
        </p:nvSpPr>
        <p:spPr>
          <a:xfrm>
            <a:off x="715963" y="1162050"/>
            <a:ext cx="5578475" cy="313690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p:cNvSpPr>
            <a:spLocks noGrp="1"/>
          </p:cNvSpPr>
          <p:nvPr>
            <p:ph type="body" sz="quarter" idx="3"/>
          </p:nvPr>
        </p:nvSpPr>
        <p:spPr>
          <a:xfrm>
            <a:off x="701675" y="4473575"/>
            <a:ext cx="5607050" cy="3660775"/>
          </a:xfrm>
          <a:prstGeom prst="rect">
            <a:avLst/>
          </a:prstGeom>
        </p:spPr>
        <p:txBody>
          <a:bodyPr vert="horz" lIns="93177" tIns="46589" rIns="93177" bIns="46589"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29675"/>
            <a:ext cx="3038475" cy="466725"/>
          </a:xfrm>
          <a:prstGeom prst="rect">
            <a:avLst/>
          </a:prstGeom>
        </p:spPr>
        <p:txBody>
          <a:bodyPr vert="horz" lIns="93177" tIns="46589" rIns="93177" bIns="46589" rtlCol="0" anchor="b"/>
          <a:lstStyle>
            <a:lvl1pPr algn="l" defTabSz="932815"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970338" y="8829675"/>
            <a:ext cx="3038475" cy="466725"/>
          </a:xfrm>
          <a:prstGeom prst="rect">
            <a:avLst/>
          </a:prstGeom>
        </p:spPr>
        <p:txBody>
          <a:bodyPr vert="horz" wrap="square" lIns="93177" tIns="46589" rIns="93177" bIns="46589" numCol="1" anchor="b" anchorCtr="0" compatLnSpc="1"/>
          <a:lstStyle>
            <a:lvl1pPr algn="r">
              <a:defRPr sz="1200">
                <a:latin typeface="Calibri" panose="020F0502020204030204" pitchFamily="34" charset="0"/>
                <a:ea typeface="MS PGothic" panose="020B0600070205080204" charset="-128"/>
                <a:cs typeface="+mn-cs"/>
              </a:defRPr>
            </a:lvl1pPr>
          </a:lstStyle>
          <a:p>
            <a:pPr>
              <a:defRPr/>
            </a:pPr>
            <a:fld id="{7088D5E3-B0C4-244E-905F-C9848084E0A1}" type="slidenum">
              <a:rPr lang="en-US"/>
              <a:t>‹#›</a:t>
            </a:fld>
            <a:endParaRPr lang="en-US"/>
          </a:p>
        </p:txBody>
      </p:sp>
    </p:spTree>
  </p:cSld>
  <p:clrMap bg1="lt1" tx1="dk1" bg2="lt2" tx2="dk2" accent1="accent1" accent2="accent2" accent3="accent3" accent4="accent4" accent5="accent5" accent6="accent6" hlink="hlink" folHlink="folHlink"/>
  <p:notesStyle>
    <a:lvl1pPr algn="l" defTabSz="932180" rtl="0" eaLnBrk="0" fontAlgn="base" hangingPunct="0">
      <a:spcBef>
        <a:spcPct val="30000"/>
      </a:spcBef>
      <a:spcAft>
        <a:spcPct val="0"/>
      </a:spcAft>
      <a:defRPr sz="1200" kern="1200">
        <a:solidFill>
          <a:schemeClr val="tx1"/>
        </a:solidFill>
        <a:latin typeface="+mn-lt"/>
        <a:ea typeface="MS PGothic" panose="020B0600070205080204" charset="-128"/>
        <a:cs typeface="MS PGothic" panose="020B0600070205080204" charset="-128"/>
      </a:defRPr>
    </a:lvl1pPr>
    <a:lvl2pPr marL="465455" algn="l" defTabSz="932180" rtl="0" eaLnBrk="0" fontAlgn="base" hangingPunct="0">
      <a:spcBef>
        <a:spcPct val="30000"/>
      </a:spcBef>
      <a:spcAft>
        <a:spcPct val="0"/>
      </a:spcAft>
      <a:defRPr sz="1200" kern="1200">
        <a:solidFill>
          <a:schemeClr val="tx1"/>
        </a:solidFill>
        <a:latin typeface="+mn-lt"/>
        <a:ea typeface="MS PGothic" panose="020B0600070205080204" charset="-128"/>
        <a:cs typeface="+mn-cs"/>
      </a:defRPr>
    </a:lvl2pPr>
    <a:lvl3pPr marL="932180" algn="l" defTabSz="932180" rtl="0" eaLnBrk="0" fontAlgn="base" hangingPunct="0">
      <a:spcBef>
        <a:spcPct val="30000"/>
      </a:spcBef>
      <a:spcAft>
        <a:spcPct val="0"/>
      </a:spcAft>
      <a:defRPr sz="1200" kern="1200">
        <a:solidFill>
          <a:schemeClr val="tx1"/>
        </a:solidFill>
        <a:latin typeface="+mn-lt"/>
        <a:ea typeface="MS PGothic" panose="020B0600070205080204" charset="-128"/>
        <a:cs typeface="+mn-cs"/>
      </a:defRPr>
    </a:lvl3pPr>
    <a:lvl4pPr marL="1398905" algn="l" defTabSz="932180" rtl="0" eaLnBrk="0" fontAlgn="base" hangingPunct="0">
      <a:spcBef>
        <a:spcPct val="30000"/>
      </a:spcBef>
      <a:spcAft>
        <a:spcPct val="0"/>
      </a:spcAft>
      <a:defRPr sz="1200" kern="1200">
        <a:solidFill>
          <a:schemeClr val="tx1"/>
        </a:solidFill>
        <a:latin typeface="+mn-lt"/>
        <a:ea typeface="MS PGothic" panose="020B0600070205080204" charset="-128"/>
        <a:cs typeface="+mn-cs"/>
      </a:defRPr>
    </a:lvl4pPr>
    <a:lvl5pPr marL="1865630" algn="l" defTabSz="932180" rtl="0" eaLnBrk="0" fontAlgn="base" hangingPunct="0">
      <a:spcBef>
        <a:spcPct val="30000"/>
      </a:spcBef>
      <a:spcAft>
        <a:spcPct val="0"/>
      </a:spcAft>
      <a:defRPr sz="1200" kern="1200">
        <a:solidFill>
          <a:schemeClr val="tx1"/>
        </a:solidFill>
        <a:latin typeface="+mn-lt"/>
        <a:ea typeface="MS PGothic" panose="020B0600070205080204" charset="-128"/>
        <a:cs typeface="+mn-cs"/>
      </a:defRPr>
    </a:lvl5pPr>
    <a:lvl6pPr marL="2331720" algn="l" defTabSz="932815" rtl="0" eaLnBrk="1" latinLnBrk="0" hangingPunct="1">
      <a:defRPr sz="1225" kern="1200">
        <a:solidFill>
          <a:schemeClr val="tx1"/>
        </a:solidFill>
        <a:latin typeface="+mn-lt"/>
        <a:ea typeface="+mn-ea"/>
        <a:cs typeface="+mn-cs"/>
      </a:defRPr>
    </a:lvl6pPr>
    <a:lvl7pPr marL="2797810" algn="l" defTabSz="932815" rtl="0" eaLnBrk="1" latinLnBrk="0" hangingPunct="1">
      <a:defRPr sz="1225" kern="1200">
        <a:solidFill>
          <a:schemeClr val="tx1"/>
        </a:solidFill>
        <a:latin typeface="+mn-lt"/>
        <a:ea typeface="+mn-ea"/>
        <a:cs typeface="+mn-cs"/>
      </a:defRPr>
    </a:lvl7pPr>
    <a:lvl8pPr marL="3264535" algn="l" defTabSz="932815" rtl="0" eaLnBrk="1" latinLnBrk="0" hangingPunct="1">
      <a:defRPr sz="1225" kern="1200">
        <a:solidFill>
          <a:schemeClr val="tx1"/>
        </a:solidFill>
        <a:latin typeface="+mn-lt"/>
        <a:ea typeface="+mn-ea"/>
        <a:cs typeface="+mn-cs"/>
      </a:defRPr>
    </a:lvl8pPr>
    <a:lvl9pPr marL="3730625" algn="l" defTabSz="932815" rtl="0" eaLnBrk="1" latinLnBrk="0" hangingPunct="1">
      <a:defRPr sz="122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18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10"/>
          </p:nvPr>
        </p:nvSpPr>
        <p:spPr/>
        <p:txBody>
          <a:bodyPr/>
          <a:lstStyle/>
          <a:p>
            <a:fld id="{161E9C42-578D-4E51-A764-141251ACB63F}" type="slidenum">
              <a:rPr lang="en-US" smtClean="0"/>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indent="-285750">
              <a:lnSpc>
                <a:spcPct val="115000"/>
              </a:lnSpc>
              <a:spcBef>
                <a:spcPts val="600"/>
              </a:spcBef>
              <a:spcAft>
                <a:spcPts val="1000"/>
              </a:spcAft>
              <a:buFont typeface="Arial" panose="020B0604020202020204" pitchFamily="34" charset="0"/>
              <a:buChar cha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indent="-285750">
              <a:lnSpc>
                <a:spcPct val="115000"/>
              </a:lnSpc>
              <a:spcBef>
                <a:spcPts val="600"/>
              </a:spcBef>
              <a:spcAft>
                <a:spcPts val="1000"/>
              </a:spcAft>
              <a:buFont typeface="Arial" panose="020B0604020202020204" pitchFamily="34" charset="0"/>
              <a:buChar cha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246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endParaRPr lang="en-US" dirty="0"/>
          </a:p>
        </p:txBody>
      </p:sp>
      <p:sp>
        <p:nvSpPr>
          <p:cNvPr id="4" name="Header Placeholder 3"/>
          <p:cNvSpPr>
            <a:spLocks noGrp="1"/>
          </p:cNvSpPr>
          <p:nvPr>
            <p:ph type="hdr" sz="quarter"/>
          </p:nvPr>
        </p:nvSpPr>
        <p:spPr/>
        <p:txBody>
          <a:bodyPr/>
          <a:lstStyle/>
          <a:p>
            <a:pPr>
              <a:defRPr/>
            </a:pPr>
            <a:endParaRPr lang="en-US" dirty="0">
              <a:solidFill>
                <a:prstClr val="black"/>
              </a:solidFill>
            </a:endParaRPr>
          </a:p>
        </p:txBody>
      </p:sp>
      <p:sp>
        <p:nvSpPr>
          <p:cNvPr id="5" name="Footer Placeholder 4"/>
          <p:cNvSpPr>
            <a:spLocks noGrp="1"/>
          </p:cNvSpPr>
          <p:nvPr>
            <p:ph type="ftr" sz="quarter" idx="4"/>
          </p:nvPr>
        </p:nvSpPr>
        <p:spPr/>
        <p:txBody>
          <a:bodyPr/>
          <a:lstStyle/>
          <a:p>
            <a:pPr eaLnBrk="0" hangingPunct="0">
              <a:defRPr/>
            </a:pPr>
            <a:r>
              <a:rPr lang="en-US" sz="400">
                <a:gradFill>
                  <a:gsLst>
                    <a:gs pos="0">
                      <a:prstClr val="black"/>
                    </a:gs>
                    <a:gs pos="100000">
                      <a:prstClr val="black"/>
                    </a:gs>
                  </a:gsLst>
                  <a:lin ang="5400000" scaled="0"/>
                </a:gradFill>
                <a:latin typeface="Segoe UI" panose="020B0502040204020203" charset="0"/>
                <a:ea typeface="Segoe UI" panose="020B0502040204020203" charset="0"/>
                <a:cs typeface="Segoe UI" panose="020B0502040204020203"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anose="020B0502040204020203" charset="0"/>
              <a:ea typeface="Segoe UI" panose="020B0502040204020203" charset="0"/>
              <a:cs typeface="Segoe UI" panose="020B0502040204020203" charset="0"/>
            </a:endParaRPr>
          </a:p>
        </p:txBody>
      </p:sp>
      <p:sp>
        <p:nvSpPr>
          <p:cNvPr id="62469" name="Date Placeholder 5"/>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Segoe UI" panose="020B0502040204020203" charset="0"/>
                <a:ea typeface="MS PGothic" panose="020B0600070205080204" charset="-128"/>
                <a:cs typeface="MS PGothic" panose="020B0600070205080204" charset="-128"/>
              </a:defRPr>
            </a:lvl1pPr>
            <a:lvl2pPr marL="742950" indent="-285750" eaLnBrk="0" hangingPunct="0">
              <a:defRPr sz="2400">
                <a:solidFill>
                  <a:schemeClr val="tx1"/>
                </a:solidFill>
                <a:latin typeface="Segoe UI" panose="020B0502040204020203" charset="0"/>
                <a:ea typeface="MS PGothic" panose="020B0600070205080204" charset="-128"/>
                <a:cs typeface="MS PGothic" panose="020B0600070205080204" charset="-128"/>
              </a:defRPr>
            </a:lvl2pPr>
            <a:lvl3pPr marL="11430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3pPr>
            <a:lvl4pPr marL="16002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4pPr>
            <a:lvl5pPr marL="20574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5pPr>
            <a:lvl6pPr marL="25146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6pPr>
            <a:lvl7pPr marL="29718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7pPr>
            <a:lvl8pPr marL="34290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8pPr>
            <a:lvl9pPr marL="38862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9pPr>
          </a:lstStyle>
          <a:p>
            <a:pPr eaLnBrk="1" hangingPunct="1"/>
            <a:fld id="{3A1ADF56-F64E-DB46-BBF0-401547F9557D}" type="datetime1">
              <a:rPr lang="en-US" sz="1200">
                <a:solidFill>
                  <a:srgbClr val="000000"/>
                </a:solidFill>
                <a:latin typeface="Calibri" panose="020F0502020204030204" pitchFamily="34" charset="0"/>
              </a:rPr>
              <a:t>5/3/2023</a:t>
            </a:fld>
            <a:endParaRPr lang="en-US" sz="1200">
              <a:solidFill>
                <a:srgbClr val="000000"/>
              </a:solidFill>
              <a:latin typeface="Calibri" panose="020F0502020204030204" pitchFamily="34" charset="0"/>
            </a:endParaRPr>
          </a:p>
        </p:txBody>
      </p:sp>
      <p:sp>
        <p:nvSpPr>
          <p:cNvPr id="62470"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Segoe UI" panose="020B0502040204020203" charset="0"/>
                <a:ea typeface="MS PGothic" panose="020B0600070205080204" charset="-128"/>
                <a:cs typeface="MS PGothic" panose="020B0600070205080204" charset="-128"/>
              </a:defRPr>
            </a:lvl1pPr>
            <a:lvl2pPr marL="742950" indent="-285750" eaLnBrk="0" hangingPunct="0">
              <a:defRPr sz="2400">
                <a:solidFill>
                  <a:schemeClr val="tx1"/>
                </a:solidFill>
                <a:latin typeface="Segoe UI" panose="020B0502040204020203" charset="0"/>
                <a:ea typeface="MS PGothic" panose="020B0600070205080204" charset="-128"/>
                <a:cs typeface="MS PGothic" panose="020B0600070205080204" charset="-128"/>
              </a:defRPr>
            </a:lvl2pPr>
            <a:lvl3pPr marL="11430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3pPr>
            <a:lvl4pPr marL="16002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4pPr>
            <a:lvl5pPr marL="20574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5pPr>
            <a:lvl6pPr marL="25146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6pPr>
            <a:lvl7pPr marL="29718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7pPr>
            <a:lvl8pPr marL="34290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8pPr>
            <a:lvl9pPr marL="38862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9pPr>
          </a:lstStyle>
          <a:p>
            <a:pPr eaLnBrk="1" hangingPunct="1"/>
            <a:fld id="{8F3B5165-9C0A-B34D-93A2-7D57942D6786}" type="slidenum">
              <a:rPr lang="en-US" sz="1200">
                <a:solidFill>
                  <a:srgbClr val="000000"/>
                </a:solidFill>
                <a:latin typeface="Calibri" panose="020F0502020204030204" pitchFamily="34" charset="0"/>
              </a:rPr>
              <a:t>13</a:t>
            </a:fld>
            <a:endParaRPr lang="en-US" sz="1200">
              <a:solidFill>
                <a:srgbClr val="000000"/>
              </a:solidFill>
              <a:latin typeface="Calibri" panose="020F050202020403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246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endParaRPr lang="en-US" dirty="0"/>
          </a:p>
        </p:txBody>
      </p:sp>
      <p:sp>
        <p:nvSpPr>
          <p:cNvPr id="4" name="Header Placeholder 3"/>
          <p:cNvSpPr>
            <a:spLocks noGrp="1"/>
          </p:cNvSpPr>
          <p:nvPr>
            <p:ph type="hdr" sz="quarter"/>
          </p:nvPr>
        </p:nvSpPr>
        <p:spPr/>
        <p:txBody>
          <a:bodyPr/>
          <a:lstStyle/>
          <a:p>
            <a:pPr>
              <a:defRPr/>
            </a:pPr>
            <a:endParaRPr lang="en-US" dirty="0">
              <a:solidFill>
                <a:prstClr val="black"/>
              </a:solidFill>
            </a:endParaRPr>
          </a:p>
        </p:txBody>
      </p:sp>
      <p:sp>
        <p:nvSpPr>
          <p:cNvPr id="5" name="Footer Placeholder 4"/>
          <p:cNvSpPr>
            <a:spLocks noGrp="1"/>
          </p:cNvSpPr>
          <p:nvPr>
            <p:ph type="ftr" sz="quarter" idx="4"/>
          </p:nvPr>
        </p:nvSpPr>
        <p:spPr/>
        <p:txBody>
          <a:bodyPr/>
          <a:lstStyle/>
          <a:p>
            <a:pPr eaLnBrk="0" hangingPunct="0">
              <a:defRPr/>
            </a:pPr>
            <a:r>
              <a:rPr lang="en-US" sz="400">
                <a:gradFill>
                  <a:gsLst>
                    <a:gs pos="0">
                      <a:prstClr val="black"/>
                    </a:gs>
                    <a:gs pos="100000">
                      <a:prstClr val="black"/>
                    </a:gs>
                  </a:gsLst>
                  <a:lin ang="5400000" scaled="0"/>
                </a:gradFill>
                <a:latin typeface="Segoe UI" panose="020B0502040204020203" charset="0"/>
                <a:ea typeface="Segoe UI" panose="020B0502040204020203" charset="0"/>
                <a:cs typeface="Segoe UI" panose="020B0502040204020203"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anose="020B0502040204020203" charset="0"/>
              <a:ea typeface="Segoe UI" panose="020B0502040204020203" charset="0"/>
              <a:cs typeface="Segoe UI" panose="020B0502040204020203" charset="0"/>
            </a:endParaRPr>
          </a:p>
        </p:txBody>
      </p:sp>
      <p:sp>
        <p:nvSpPr>
          <p:cNvPr id="62469" name="Date Placeholder 5"/>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Segoe UI" panose="020B0502040204020203" charset="0"/>
                <a:ea typeface="MS PGothic" panose="020B0600070205080204" charset="-128"/>
                <a:cs typeface="MS PGothic" panose="020B0600070205080204" charset="-128"/>
              </a:defRPr>
            </a:lvl1pPr>
            <a:lvl2pPr marL="742950" indent="-285750" eaLnBrk="0" hangingPunct="0">
              <a:defRPr sz="2400">
                <a:solidFill>
                  <a:schemeClr val="tx1"/>
                </a:solidFill>
                <a:latin typeface="Segoe UI" panose="020B0502040204020203" charset="0"/>
                <a:ea typeface="MS PGothic" panose="020B0600070205080204" charset="-128"/>
                <a:cs typeface="MS PGothic" panose="020B0600070205080204" charset="-128"/>
              </a:defRPr>
            </a:lvl2pPr>
            <a:lvl3pPr marL="11430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3pPr>
            <a:lvl4pPr marL="16002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4pPr>
            <a:lvl5pPr marL="20574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5pPr>
            <a:lvl6pPr marL="25146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6pPr>
            <a:lvl7pPr marL="29718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7pPr>
            <a:lvl8pPr marL="34290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8pPr>
            <a:lvl9pPr marL="38862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9pPr>
          </a:lstStyle>
          <a:p>
            <a:pPr eaLnBrk="1" hangingPunct="1"/>
            <a:fld id="{3A1ADF56-F64E-DB46-BBF0-401547F9557D}" type="datetime1">
              <a:rPr lang="en-US" sz="1200">
                <a:solidFill>
                  <a:srgbClr val="000000"/>
                </a:solidFill>
                <a:latin typeface="Calibri" panose="020F0502020204030204" pitchFamily="34" charset="0"/>
              </a:rPr>
              <a:t>5/3/2023</a:t>
            </a:fld>
            <a:endParaRPr lang="en-US" sz="1200">
              <a:solidFill>
                <a:srgbClr val="000000"/>
              </a:solidFill>
              <a:latin typeface="Calibri" panose="020F0502020204030204" pitchFamily="34" charset="0"/>
            </a:endParaRPr>
          </a:p>
        </p:txBody>
      </p:sp>
      <p:sp>
        <p:nvSpPr>
          <p:cNvPr id="62470"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Segoe UI" panose="020B0502040204020203" charset="0"/>
                <a:ea typeface="MS PGothic" panose="020B0600070205080204" charset="-128"/>
                <a:cs typeface="MS PGothic" panose="020B0600070205080204" charset="-128"/>
              </a:defRPr>
            </a:lvl1pPr>
            <a:lvl2pPr marL="742950" indent="-285750" eaLnBrk="0" hangingPunct="0">
              <a:defRPr sz="2400">
                <a:solidFill>
                  <a:schemeClr val="tx1"/>
                </a:solidFill>
                <a:latin typeface="Segoe UI" panose="020B0502040204020203" charset="0"/>
                <a:ea typeface="MS PGothic" panose="020B0600070205080204" charset="-128"/>
                <a:cs typeface="MS PGothic" panose="020B0600070205080204" charset="-128"/>
              </a:defRPr>
            </a:lvl2pPr>
            <a:lvl3pPr marL="11430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3pPr>
            <a:lvl4pPr marL="16002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4pPr>
            <a:lvl5pPr marL="2057400" indent="-228600" eaLnBrk="0" hangingPunct="0">
              <a:defRPr sz="2400">
                <a:solidFill>
                  <a:schemeClr val="tx1"/>
                </a:solidFill>
                <a:latin typeface="Segoe UI" panose="020B0502040204020203" charset="0"/>
                <a:ea typeface="MS PGothic" panose="020B0600070205080204" charset="-128"/>
                <a:cs typeface="MS PGothic" panose="020B0600070205080204" charset="-128"/>
              </a:defRPr>
            </a:lvl5pPr>
            <a:lvl6pPr marL="25146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6pPr>
            <a:lvl7pPr marL="29718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7pPr>
            <a:lvl8pPr marL="34290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8pPr>
            <a:lvl9pPr marL="38862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cs typeface="MS PGothic" panose="020B0600070205080204" charset="-128"/>
              </a:defRPr>
            </a:lvl9pPr>
          </a:lstStyle>
          <a:p>
            <a:pPr eaLnBrk="1" hangingPunct="1"/>
            <a:fld id="{8F3B5165-9C0A-B34D-93A2-7D57942D6786}" type="slidenum">
              <a:rPr lang="en-US" sz="1200">
                <a:solidFill>
                  <a:srgbClr val="000000"/>
                </a:solidFill>
                <a:latin typeface="Calibri" panose="020F0502020204030204" pitchFamily="34" charset="0"/>
              </a:rPr>
              <a:t>14</a:t>
            </a:fld>
            <a:endParaRPr lang="en-US" sz="1200">
              <a:solidFill>
                <a:srgbClr val="000000"/>
              </a:solidFill>
              <a:latin typeface="Calibri" panose="020F050202020403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indent="-285750">
              <a:lnSpc>
                <a:spcPct val="115000"/>
              </a:lnSpc>
              <a:spcBef>
                <a:spcPts val="600"/>
              </a:spcBef>
              <a:spcAft>
                <a:spcPts val="1000"/>
              </a:spcAft>
              <a:buFont typeface="Arial" panose="020B0604020202020204" pitchFamily="34" charset="0"/>
              <a:buChar cha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t>16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 name="Notes Placeholder 2"/>
          <p:cNvSpPr>
            <a:spLocks noGrp="1"/>
          </p:cNvSpPr>
          <p:nvPr>
            <p:ph type="body" idx="1"/>
          </p:nvPr>
        </p:nvSpPr>
        <p:spPr/>
        <p:txBody>
          <a:bodyPr wrap="square" numCol="1" anchor="t" anchorCtr="0" compatLnSpc="1"/>
          <a:lstStyle/>
          <a:p>
            <a:pPr eaLnBrk="1" hangingPunct="1">
              <a:spcBef>
                <a:spcPct val="0"/>
              </a:spcBef>
            </a:pPr>
            <a:endParaRPr lang="en-US" dirty="0"/>
          </a:p>
        </p:txBody>
      </p:sp>
      <p:sp>
        <p:nvSpPr>
          <p:cNvPr id="41987"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lvl1pPr eaLnBrk="0" hangingPunct="0">
              <a:defRPr sz="2400">
                <a:solidFill>
                  <a:schemeClr val="tx1"/>
                </a:solidFill>
                <a:latin typeface="Segoe UI" panose="020B0502040204020203" charset="0"/>
                <a:ea typeface="MS PGothic" panose="020B0600070205080204" charset="-128"/>
              </a:defRPr>
            </a:lvl1pPr>
            <a:lvl2pPr marL="742950" indent="-285750" eaLnBrk="0" hangingPunct="0">
              <a:defRPr sz="2400">
                <a:solidFill>
                  <a:schemeClr val="tx1"/>
                </a:solidFill>
                <a:latin typeface="Segoe UI" panose="020B0502040204020203" charset="0"/>
                <a:ea typeface="MS PGothic" panose="020B0600070205080204" charset="-128"/>
              </a:defRPr>
            </a:lvl2pPr>
            <a:lvl3pPr marL="1143000" indent="-228600" eaLnBrk="0" hangingPunct="0">
              <a:defRPr sz="2400">
                <a:solidFill>
                  <a:schemeClr val="tx1"/>
                </a:solidFill>
                <a:latin typeface="Segoe UI" panose="020B0502040204020203" charset="0"/>
                <a:ea typeface="MS PGothic" panose="020B0600070205080204" charset="-128"/>
              </a:defRPr>
            </a:lvl3pPr>
            <a:lvl4pPr marL="1600200" indent="-228600" eaLnBrk="0" hangingPunct="0">
              <a:defRPr sz="2400">
                <a:solidFill>
                  <a:schemeClr val="tx1"/>
                </a:solidFill>
                <a:latin typeface="Segoe UI" panose="020B0502040204020203" charset="0"/>
                <a:ea typeface="MS PGothic" panose="020B0600070205080204" charset="-128"/>
              </a:defRPr>
            </a:lvl4pPr>
            <a:lvl5pPr marL="2057400" indent="-228600" eaLnBrk="0" hangingPunct="0">
              <a:defRPr sz="2400">
                <a:solidFill>
                  <a:schemeClr val="tx1"/>
                </a:solidFill>
                <a:latin typeface="Segoe UI" panose="020B0502040204020203" charset="0"/>
                <a:ea typeface="MS PGothic" panose="020B0600070205080204" charset="-128"/>
              </a:defRPr>
            </a:lvl5pPr>
            <a:lvl6pPr marL="25146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6pPr>
            <a:lvl7pPr marL="29718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7pPr>
            <a:lvl8pPr marL="34290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8pPr>
            <a:lvl9pPr marL="38862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9pPr>
          </a:lstStyle>
          <a:p>
            <a:pPr defTabSz="932180" eaLnBrk="1" fontAlgn="base" hangingPunct="1">
              <a:spcBef>
                <a:spcPct val="0"/>
              </a:spcBef>
              <a:spcAft>
                <a:spcPct val="0"/>
              </a:spcAft>
            </a:pPr>
            <a:r>
              <a:rPr lang="en-US" sz="1200" dirty="0">
                <a:solidFill>
                  <a:srgbClr val="000000"/>
                </a:solidFill>
                <a:latin typeface="Calibri" panose="020F0502020204030204" pitchFamily="34" charset="0"/>
              </a:rPr>
              <a:t>Data Insights Conversation</a:t>
            </a:r>
          </a:p>
        </p:txBody>
      </p:sp>
      <p:sp>
        <p:nvSpPr>
          <p:cNvPr id="5" name="Footer Placeholder 4"/>
          <p:cNvSpPr>
            <a:spLocks noGrp="1"/>
          </p:cNvSpPr>
          <p:nvPr>
            <p:ph type="ftr" sz="quarter" idx="4"/>
          </p:nvPr>
        </p:nvSpPr>
        <p:spPr>
          <a:xfrm>
            <a:off x="0" y="8829967"/>
            <a:ext cx="3037840" cy="466433"/>
          </a:xfrm>
        </p:spPr>
        <p:txBody>
          <a:bodyPr/>
          <a:lstStyle/>
          <a:p>
            <a:pPr defTabSz="949325" eaLnBrk="0" hangingPunct="0">
              <a:defRPr/>
            </a:pPr>
            <a:r>
              <a:rPr lang="en-US" sz="400" dirty="0">
                <a:gradFill>
                  <a:gsLst>
                    <a:gs pos="0">
                      <a:prstClr val="black"/>
                    </a:gs>
                    <a:gs pos="100000">
                      <a:prstClr val="black"/>
                    </a:gs>
                  </a:gsLst>
                  <a:lin ang="5400000" scaled="0"/>
                </a:gradFill>
                <a:latin typeface="Segoe UI" panose="020B0502040204020203" charset="0"/>
                <a:ea typeface="Segoe UI" panose="020B0502040204020203" charset="0"/>
                <a:cs typeface="Segoe UI" panose="020B0502040204020203" charset="0"/>
              </a:rPr>
              <a:t>© 2013 Microsoft Corporation. All rights reserved. Microsoft, Windows, and other product names are or may be registered trademarks and/or trademarks in the U.S. and/or other countries.</a:t>
            </a:r>
          </a:p>
          <a:p>
            <a:pPr defTabSz="949325" eaLnBrk="0" hangingPunct="0">
              <a:defRPr/>
            </a:pPr>
            <a:r>
              <a:rPr lang="en-US" sz="400" dirty="0">
                <a:gradFill>
                  <a:gsLst>
                    <a:gs pos="0">
                      <a:prstClr val="black"/>
                    </a:gs>
                    <a:gs pos="100000">
                      <a:prstClr val="black"/>
                    </a:gs>
                  </a:gsLst>
                  <a:lin ang="5400000" scaled="0"/>
                </a:gradFill>
                <a:latin typeface="Segoe UI" panose="020B0502040204020203" charset="0"/>
                <a:ea typeface="Segoe UI" panose="020B0502040204020203" charset="0"/>
                <a:cs typeface="Segoe UI" panose="020B0502040204020203"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41989" name="Date Placeholder 5"/>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Segoe UI" panose="020B0502040204020203" charset="0"/>
                <a:ea typeface="MS PGothic" panose="020B0600070205080204" charset="-128"/>
              </a:defRPr>
            </a:lvl1pPr>
            <a:lvl2pPr marL="742950" indent="-285750" eaLnBrk="0" hangingPunct="0">
              <a:defRPr sz="2400">
                <a:solidFill>
                  <a:schemeClr val="tx1"/>
                </a:solidFill>
                <a:latin typeface="Segoe UI" panose="020B0502040204020203" charset="0"/>
                <a:ea typeface="MS PGothic" panose="020B0600070205080204" charset="-128"/>
              </a:defRPr>
            </a:lvl2pPr>
            <a:lvl3pPr marL="1143000" indent="-228600" eaLnBrk="0" hangingPunct="0">
              <a:defRPr sz="2400">
                <a:solidFill>
                  <a:schemeClr val="tx1"/>
                </a:solidFill>
                <a:latin typeface="Segoe UI" panose="020B0502040204020203" charset="0"/>
                <a:ea typeface="MS PGothic" panose="020B0600070205080204" charset="-128"/>
              </a:defRPr>
            </a:lvl3pPr>
            <a:lvl4pPr marL="1600200" indent="-228600" eaLnBrk="0" hangingPunct="0">
              <a:defRPr sz="2400">
                <a:solidFill>
                  <a:schemeClr val="tx1"/>
                </a:solidFill>
                <a:latin typeface="Segoe UI" panose="020B0502040204020203" charset="0"/>
                <a:ea typeface="MS PGothic" panose="020B0600070205080204" charset="-128"/>
              </a:defRPr>
            </a:lvl4pPr>
            <a:lvl5pPr marL="2057400" indent="-228600" eaLnBrk="0" hangingPunct="0">
              <a:defRPr sz="2400">
                <a:solidFill>
                  <a:schemeClr val="tx1"/>
                </a:solidFill>
                <a:latin typeface="Segoe UI" panose="020B0502040204020203" charset="0"/>
                <a:ea typeface="MS PGothic" panose="020B0600070205080204" charset="-128"/>
              </a:defRPr>
            </a:lvl5pPr>
            <a:lvl6pPr marL="25146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6pPr>
            <a:lvl7pPr marL="29718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7pPr>
            <a:lvl8pPr marL="34290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8pPr>
            <a:lvl9pPr marL="38862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9pPr>
          </a:lstStyle>
          <a:p>
            <a:pPr eaLnBrk="1" hangingPunct="1"/>
            <a:fld id="{2117A66F-48CC-49DD-8E54-9CFE9A2030E5}" type="datetime1">
              <a:rPr lang="en-US" sz="1200">
                <a:solidFill>
                  <a:srgbClr val="000000"/>
                </a:solidFill>
                <a:latin typeface="Calibri" panose="020F0502020204030204" pitchFamily="34" charset="0"/>
              </a:rPr>
              <a:t>5/3/2023</a:t>
            </a:fld>
            <a:endParaRPr lang="en-US" sz="1200" dirty="0">
              <a:solidFill>
                <a:srgbClr val="000000"/>
              </a:solidFill>
              <a:latin typeface="Calibri" panose="020F0502020204030204" pitchFamily="34" charset="0"/>
            </a:endParaRPr>
          </a:p>
        </p:txBody>
      </p:sp>
      <p:sp>
        <p:nvSpPr>
          <p:cNvPr id="41990"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Segoe UI" panose="020B0502040204020203" charset="0"/>
                <a:ea typeface="MS PGothic" panose="020B0600070205080204" charset="-128"/>
              </a:defRPr>
            </a:lvl1pPr>
            <a:lvl2pPr marL="742950" indent="-285750" eaLnBrk="0" hangingPunct="0">
              <a:defRPr sz="2400">
                <a:solidFill>
                  <a:schemeClr val="tx1"/>
                </a:solidFill>
                <a:latin typeface="Segoe UI" panose="020B0502040204020203" charset="0"/>
                <a:ea typeface="MS PGothic" panose="020B0600070205080204" charset="-128"/>
              </a:defRPr>
            </a:lvl2pPr>
            <a:lvl3pPr marL="1143000" indent="-228600" eaLnBrk="0" hangingPunct="0">
              <a:defRPr sz="2400">
                <a:solidFill>
                  <a:schemeClr val="tx1"/>
                </a:solidFill>
                <a:latin typeface="Segoe UI" panose="020B0502040204020203" charset="0"/>
                <a:ea typeface="MS PGothic" panose="020B0600070205080204" charset="-128"/>
              </a:defRPr>
            </a:lvl3pPr>
            <a:lvl4pPr marL="1600200" indent="-228600" eaLnBrk="0" hangingPunct="0">
              <a:defRPr sz="2400">
                <a:solidFill>
                  <a:schemeClr val="tx1"/>
                </a:solidFill>
                <a:latin typeface="Segoe UI" panose="020B0502040204020203" charset="0"/>
                <a:ea typeface="MS PGothic" panose="020B0600070205080204" charset="-128"/>
              </a:defRPr>
            </a:lvl4pPr>
            <a:lvl5pPr marL="2057400" indent="-228600" eaLnBrk="0" hangingPunct="0">
              <a:defRPr sz="2400">
                <a:solidFill>
                  <a:schemeClr val="tx1"/>
                </a:solidFill>
                <a:latin typeface="Segoe UI" panose="020B0502040204020203" charset="0"/>
                <a:ea typeface="MS PGothic" panose="020B0600070205080204" charset="-128"/>
              </a:defRPr>
            </a:lvl5pPr>
            <a:lvl6pPr marL="25146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6pPr>
            <a:lvl7pPr marL="29718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7pPr>
            <a:lvl8pPr marL="34290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8pPr>
            <a:lvl9pPr marL="3886200" indent="-228600" defTabSz="932180" eaLnBrk="0" fontAlgn="base" hangingPunct="0">
              <a:spcBef>
                <a:spcPct val="0"/>
              </a:spcBef>
              <a:spcAft>
                <a:spcPct val="0"/>
              </a:spcAft>
              <a:defRPr sz="2400">
                <a:solidFill>
                  <a:schemeClr val="tx1"/>
                </a:solidFill>
                <a:latin typeface="Segoe UI" panose="020B0502040204020203" charset="0"/>
                <a:ea typeface="MS PGothic" panose="020B0600070205080204" charset="-128"/>
              </a:defRPr>
            </a:lvl9pPr>
          </a:lstStyle>
          <a:p>
            <a:pPr eaLnBrk="1" hangingPunct="1"/>
            <a:fld id="{BC1AC9D2-689E-4E08-A4C5-A85CD83B67C8}" type="slidenum">
              <a:rPr lang="en-US" sz="1200">
                <a:solidFill>
                  <a:srgbClr val="000000"/>
                </a:solidFill>
                <a:latin typeface="Calibri" panose="020F0502020204030204" pitchFamily="34" charset="0"/>
              </a:rPr>
              <a:t>2</a:t>
            </a:fld>
            <a:endParaRPr lang="en-US" sz="1200" dirty="0">
              <a:solidFill>
                <a:srgbClr val="000000"/>
              </a:solidFill>
              <a:latin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9075" y="222250"/>
            <a:ext cx="2984500" cy="1679575"/>
          </a:xfrm>
        </p:spPr>
      </p:sp>
      <p:sp>
        <p:nvSpPr>
          <p:cNvPr id="3" name="Notes Placeholder 2"/>
          <p:cNvSpPr>
            <a:spLocks noGrp="1"/>
          </p:cNvSpPr>
          <p:nvPr>
            <p:ph type="body" idx="1"/>
          </p:nvPr>
        </p:nvSpPr>
        <p:spPr>
          <a:xfrm>
            <a:off x="426719" y="2228096"/>
            <a:ext cx="6159611" cy="6529496"/>
          </a:xfrm>
        </p:spPr>
        <p:txBody>
          <a:bodyPr/>
          <a:lstStyle/>
          <a:p>
            <a:pPr>
              <a:spcAft>
                <a:spcPts val="990"/>
              </a:spcAft>
            </a:pPr>
            <a:endParaRPr lang="en-US" dirty="0"/>
          </a:p>
        </p:txBody>
      </p:sp>
      <p:sp>
        <p:nvSpPr>
          <p:cNvPr id="4" name="Slide Number Placeholder 3"/>
          <p:cNvSpPr>
            <a:spLocks noGrp="1"/>
          </p:cNvSpPr>
          <p:nvPr>
            <p:ph type="sldNum" sz="quarter" idx="10"/>
          </p:nvPr>
        </p:nvSpPr>
        <p:spPr>
          <a:xfrm>
            <a:off x="3927779" y="8757592"/>
            <a:ext cx="3004820" cy="462610"/>
          </a:xfrm>
          <a:prstGeom prst="rect">
            <a:avLst/>
          </a:prstGeom>
        </p:spPr>
        <p:txBody>
          <a:bodyPr/>
          <a:lstStyle/>
          <a:p>
            <a:fld id="{3BCC380E-B6E6-4400-A57F-835CA92E9EA4}" type="slidenum">
              <a:rPr lang="en-US" smtClean="0"/>
              <a:t>3</a:t>
            </a:fld>
            <a:endParaRPr lang="en-US" dirty="0"/>
          </a:p>
        </p:txBody>
      </p:sp>
      <p:sp>
        <p:nvSpPr>
          <p:cNvPr id="5" name="Header Placeholder 4"/>
          <p:cNvSpPr>
            <a:spLocks noGrp="1"/>
          </p:cNvSpPr>
          <p:nvPr>
            <p:ph type="hdr" sz="quarter" idx="11"/>
          </p:nvPr>
        </p:nvSpPr>
        <p:spPr/>
        <p:txBody>
          <a:bodyPr/>
          <a:lstStyle/>
          <a:p>
            <a:r>
              <a:rPr lang="en-US"/>
              <a:t>Internal Only Microsoft - Some Information May be Embargoed </a:t>
            </a:r>
            <a:endParaRPr lang="en-US" dirty="0"/>
          </a:p>
        </p:txBody>
      </p:sp>
      <p:sp>
        <p:nvSpPr>
          <p:cNvPr id="6" name="Footer Placeholder 8"/>
          <p:cNvSpPr>
            <a:spLocks noGrp="1"/>
          </p:cNvSpPr>
          <p:nvPr>
            <p:ph type="ftr" sz="quarter" idx="4"/>
          </p:nvPr>
        </p:nvSpPr>
        <p:spPr>
          <a:xfrm>
            <a:off x="0" y="8622365"/>
            <a:ext cx="5237774" cy="597836"/>
          </a:xfrm>
          <a:prstGeom prst="rect">
            <a:avLst/>
          </a:prstGeom>
        </p:spPr>
        <p:txBody>
          <a:bodyPr/>
          <a:lstStyle/>
          <a:p>
            <a:pPr defTabSz="922655" eaLnBrk="0" hangingPunct="0"/>
            <a:r>
              <a:rPr lang="en-US" sz="400" dirty="0">
                <a:gradFill>
                  <a:gsLst>
                    <a:gs pos="0">
                      <a:prstClr val="black"/>
                    </a:gs>
                    <a:gs pos="100000">
                      <a:prstClr val="black"/>
                    </a:gs>
                  </a:gsLst>
                  <a:lin ang="5400000" scaled="0"/>
                </a:gradFill>
                <a:latin typeface="Segoe UI" panose="020B0502040204020203" charset="0"/>
                <a:ea typeface="Segoe UI" panose="020B0502040204020203" charset="0"/>
                <a:cs typeface="Segoe UI" panose="020B0502040204020203" charset="0"/>
              </a:rPr>
              <a:t>© 2014 Microsoft Corporation. All rights reserved. Microsoft, Windows, and other product names are or may be registered trademarks and/or trademarks in the U.S. and/or other countries.</a:t>
            </a:r>
          </a:p>
          <a:p>
            <a:pPr defTabSz="922655" eaLnBrk="0" hangingPunct="0"/>
            <a:r>
              <a:rPr lang="en-US" sz="400" dirty="0">
                <a:gradFill>
                  <a:gsLst>
                    <a:gs pos="0">
                      <a:prstClr val="black"/>
                    </a:gs>
                    <a:gs pos="100000">
                      <a:prstClr val="black"/>
                    </a:gs>
                  </a:gsLst>
                  <a:lin ang="5400000" scaled="0"/>
                </a:gradFill>
                <a:latin typeface="Segoe UI" panose="020B0502040204020203" charset="0"/>
                <a:ea typeface="Segoe UI" panose="020B0502040204020203" charset="0"/>
                <a:cs typeface="Segoe UI" panose="020B0502040204020203"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18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10"/>
          </p:nvPr>
        </p:nvSpPr>
        <p:spPr/>
        <p:txBody>
          <a:bodyPr/>
          <a:lstStyle/>
          <a:p>
            <a:fld id="{161E9C42-578D-4E51-A764-141251ACB63F}" type="slidenum">
              <a:rPr lang="en-US" smtClean="0"/>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18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10"/>
          </p:nvPr>
        </p:nvSpPr>
        <p:spPr/>
        <p:txBody>
          <a:bodyPr/>
          <a:lstStyle/>
          <a:p>
            <a:fld id="{161E9C42-578D-4E51-A764-141251ACB63F}" type="slidenum">
              <a:rPr lang="en-US" smtClean="0"/>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18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10"/>
          </p:nvPr>
        </p:nvSpPr>
        <p:spPr/>
        <p:txBody>
          <a:bodyPr/>
          <a:lstStyle/>
          <a:p>
            <a:fld id="{161E9C42-578D-4E51-A764-141251ACB63F}" type="slidenum">
              <a:rPr lang="en-US" smtClean="0"/>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18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10"/>
          </p:nvPr>
        </p:nvSpPr>
        <p:spPr/>
        <p:txBody>
          <a:bodyPr/>
          <a:lstStyle/>
          <a:p>
            <a:fld id="{161E9C42-578D-4E51-A764-141251ACB63F}" type="slidenum">
              <a:rPr lang="en-US" smtClean="0"/>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hyperlink" Target="http://www.rapidbbs.cn/" TargetMode="Externa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3.xml"/><Relationship Id="rId5" Type="http://schemas.openxmlformats.org/officeDocument/2006/relationships/hyperlink" Target="http://www.rapidbbs.cn/" TargetMode="External"/><Relationship Id="rId4" Type="http://schemas.openxmlformats.org/officeDocument/2006/relationships/image" Target="../media/image8.jpeg"/></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3.xml"/><Relationship Id="rId6" Type="http://schemas.openxmlformats.org/officeDocument/2006/relationships/hyperlink" Target="http://www.rapidbbs.cn/" TargetMode="External"/><Relationship Id="rId5" Type="http://schemas.openxmlformats.org/officeDocument/2006/relationships/image" Target="../media/image9.jpeg"/><Relationship Id="rId4" Type="http://schemas.openxmlformats.org/officeDocument/2006/relationships/image" Target="../media/image8.jpeg"/></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3.xml"/><Relationship Id="rId5" Type="http://schemas.openxmlformats.org/officeDocument/2006/relationships/hyperlink" Target="http://www.rapidbbs.cn/" TargetMode="External"/><Relationship Id="rId4" Type="http://schemas.openxmlformats.org/officeDocument/2006/relationships/image" Target="../media/image10.jpeg"/></Relationships>
</file>

<file path=ppt/slideLayouts/_rels/slideLayout10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4.xml"/><Relationship Id="rId5" Type="http://schemas.openxmlformats.org/officeDocument/2006/relationships/hyperlink" Target="http://www.rapidbbs.cn/" TargetMode="External"/><Relationship Id="rId4" Type="http://schemas.openxmlformats.org/officeDocument/2006/relationships/image" Target="../media/image5.png"/></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4.xml"/><Relationship Id="rId5" Type="http://schemas.openxmlformats.org/officeDocument/2006/relationships/hyperlink" Target="http://www.rapidbbs.cn/" TargetMode="External"/><Relationship Id="rId4" Type="http://schemas.openxmlformats.org/officeDocument/2006/relationships/image" Target="../media/image4.png"/></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 Id="rId4" Type="http://schemas.openxmlformats.org/officeDocument/2006/relationships/hyperlink" Target="http://www.rapidbbs.cn/" TargetMode="Externa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4.xml"/><Relationship Id="rId4" Type="http://schemas.openxmlformats.org/officeDocument/2006/relationships/hyperlink" Target="http://www.rapidbbs.cn/" TargetMode="External"/></Relationships>
</file>

<file path=ppt/slideLayouts/_rels/slideLayout116.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 Id="rId5" Type="http://schemas.openxmlformats.org/officeDocument/2006/relationships/hyperlink" Target="http://www.rapidbbs.cn/" TargetMode="External"/><Relationship Id="rId4" Type="http://schemas.openxmlformats.org/officeDocument/2006/relationships/image" Target="../media/image8.jpeg"/></Relationships>
</file>

<file path=ppt/slideLayouts/_rels/slideLayout1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 Id="rId6" Type="http://schemas.openxmlformats.org/officeDocument/2006/relationships/hyperlink" Target="http://www.rapidbbs.cn/" TargetMode="External"/><Relationship Id="rId5" Type="http://schemas.openxmlformats.org/officeDocument/2006/relationships/image" Target="../media/image9.jpeg"/><Relationship Id="rId4" Type="http://schemas.openxmlformats.org/officeDocument/2006/relationships/image" Target="../media/image8.jpeg"/></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 Id="rId5" Type="http://schemas.openxmlformats.org/officeDocument/2006/relationships/hyperlink" Target="http://www.rapidbbs.cn/" TargetMode="External"/><Relationship Id="rId4" Type="http://schemas.openxmlformats.org/officeDocument/2006/relationships/image" Target="../media/image10.jpeg"/></Relationships>
</file>

<file path=ppt/slideLayouts/_rels/slideLayout14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5.xml"/><Relationship Id="rId5" Type="http://schemas.openxmlformats.org/officeDocument/2006/relationships/hyperlink" Target="http://www.rapidbbs.cn/" TargetMode="External"/><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5.xml"/><Relationship Id="rId5" Type="http://schemas.openxmlformats.org/officeDocument/2006/relationships/hyperlink" Target="http://www.rapidbbs.cn/" TargetMode="External"/><Relationship Id="rId4" Type="http://schemas.openxmlformats.org/officeDocument/2006/relationships/image" Target="../media/image4.png"/></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5.xml"/><Relationship Id="rId4" Type="http://schemas.openxmlformats.org/officeDocument/2006/relationships/hyperlink" Target="http://www.rapidbbs.cn/" TargetMode="External"/></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5.xml"/><Relationship Id="rId4" Type="http://schemas.openxmlformats.org/officeDocument/2006/relationships/hyperlink" Target="http://www.rapidbbs.cn/" TargetMode="External"/></Relationships>
</file>

<file path=ppt/slideLayouts/_rels/slideLayout153.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157.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158.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15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6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6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6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6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65.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66.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6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6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6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7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7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7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7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7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5.xml"/><Relationship Id="rId5" Type="http://schemas.openxmlformats.org/officeDocument/2006/relationships/hyperlink" Target="http://www.rapidbbs.cn/" TargetMode="External"/><Relationship Id="rId4" Type="http://schemas.openxmlformats.org/officeDocument/2006/relationships/image" Target="../media/image8.jpeg"/></Relationships>
</file>

<file path=ppt/slideLayouts/_rels/slideLayout17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5.xml"/><Relationship Id="rId6" Type="http://schemas.openxmlformats.org/officeDocument/2006/relationships/hyperlink" Target="http://www.rapidbbs.cn/" TargetMode="External"/><Relationship Id="rId5" Type="http://schemas.openxmlformats.org/officeDocument/2006/relationships/image" Target="../media/image9.jpeg"/><Relationship Id="rId4" Type="http://schemas.openxmlformats.org/officeDocument/2006/relationships/image" Target="../media/image8.jpeg"/></Relationships>
</file>

<file path=ppt/slideLayouts/_rels/slideLayout17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5.xml"/><Relationship Id="rId5" Type="http://schemas.openxmlformats.org/officeDocument/2006/relationships/hyperlink" Target="http://www.rapidbbs.cn/" TargetMode="External"/><Relationship Id="rId4" Type="http://schemas.openxmlformats.org/officeDocument/2006/relationships/image" Target="../media/image10.jpeg"/></Relationships>
</file>

<file path=ppt/slideLayouts/_rels/slideLayout17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7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8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8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8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8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8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5.xml"/></Relationships>
</file>

<file path=ppt/slideLayouts/_rels/slideLayout18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6.xml"/><Relationship Id="rId5" Type="http://schemas.openxmlformats.org/officeDocument/2006/relationships/hyperlink" Target="http://www.rapidbbs.cn/" TargetMode="External"/><Relationship Id="rId4" Type="http://schemas.openxmlformats.org/officeDocument/2006/relationships/image" Target="../media/image5.png"/></Relationships>
</file>

<file path=ppt/slideLayouts/_rels/slideLayout18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6.xml"/><Relationship Id="rId5" Type="http://schemas.openxmlformats.org/officeDocument/2006/relationships/hyperlink" Target="http://www.rapidbbs.cn/" TargetMode="External"/><Relationship Id="rId4" Type="http://schemas.openxmlformats.org/officeDocument/2006/relationships/image" Target="../media/image4.png"/></Relationships>
</file>

<file path=ppt/slideLayouts/_rels/slideLayout18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6.xml"/><Relationship Id="rId4" Type="http://schemas.openxmlformats.org/officeDocument/2006/relationships/hyperlink" Target="http://www.rapidbbs.cn/" TargetMode="External"/></Relationships>
</file>

<file path=ppt/slideLayouts/_rels/slideLayout18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6.xml"/><Relationship Id="rId4" Type="http://schemas.openxmlformats.org/officeDocument/2006/relationships/hyperlink" Target="http://www.rapidbbs.cn/" TargetMode="Externa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191.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192.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193.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194.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195.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6.xml"/></Relationships>
</file>

<file path=ppt/slideLayouts/_rels/slideLayout19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19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19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19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1.xml"/><Relationship Id="rId5" Type="http://schemas.openxmlformats.org/officeDocument/2006/relationships/hyperlink" Target="http://www.rapidbbs.cn/" TargetMode="Externa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0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02.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203.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20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0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0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0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0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0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1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6.xml"/><Relationship Id="rId5" Type="http://schemas.openxmlformats.org/officeDocument/2006/relationships/hyperlink" Target="http://www.rapidbbs.cn/" TargetMode="External"/><Relationship Id="rId4" Type="http://schemas.openxmlformats.org/officeDocument/2006/relationships/image" Target="../media/image8.jpeg"/></Relationships>
</file>

<file path=ppt/slideLayouts/_rels/slideLayout2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6.xml"/><Relationship Id="rId6" Type="http://schemas.openxmlformats.org/officeDocument/2006/relationships/hyperlink" Target="http://www.rapidbbs.cn/" TargetMode="External"/><Relationship Id="rId5" Type="http://schemas.openxmlformats.org/officeDocument/2006/relationships/image" Target="../media/image9.jpeg"/><Relationship Id="rId4" Type="http://schemas.openxmlformats.org/officeDocument/2006/relationships/image" Target="../media/image8.jpeg"/></Relationships>
</file>

<file path=ppt/slideLayouts/_rels/slideLayout2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6.xml"/><Relationship Id="rId5" Type="http://schemas.openxmlformats.org/officeDocument/2006/relationships/hyperlink" Target="http://www.rapidbbs.cn/" TargetMode="External"/><Relationship Id="rId4" Type="http://schemas.openxmlformats.org/officeDocument/2006/relationships/image" Target="../media/image10.jpeg"/></Relationships>
</file>

<file path=ppt/slideLayouts/_rels/slideLayout21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1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1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1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1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2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2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6.xml"/></Relationships>
</file>

<file path=ppt/slideLayouts/_rels/slideLayout2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7.xml"/><Relationship Id="rId5" Type="http://schemas.openxmlformats.org/officeDocument/2006/relationships/hyperlink" Target="http://www.rapidbbs.cn/" TargetMode="External"/><Relationship Id="rId4" Type="http://schemas.openxmlformats.org/officeDocument/2006/relationships/image" Target="../media/image5.png"/></Relationships>
</file>

<file path=ppt/slideLayouts/_rels/slideLayout2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7.xml"/><Relationship Id="rId5" Type="http://schemas.openxmlformats.org/officeDocument/2006/relationships/hyperlink" Target="http://www.rapidbbs.cn/" TargetMode="External"/><Relationship Id="rId4" Type="http://schemas.openxmlformats.org/officeDocument/2006/relationships/image" Target="../media/image4.png"/></Relationships>
</file>

<file path=ppt/slideLayouts/_rels/slideLayout2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7.xml"/><Relationship Id="rId4" Type="http://schemas.openxmlformats.org/officeDocument/2006/relationships/hyperlink" Target="http://www.rapidbbs.cn/" TargetMode="External"/></Relationships>
</file>

<file path=ppt/slideLayouts/_rels/slideLayout2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7.xml"/><Relationship Id="rId4" Type="http://schemas.openxmlformats.org/officeDocument/2006/relationships/hyperlink" Target="http://www.rapidbbs.cn/" TargetMode="External"/></Relationships>
</file>

<file path=ppt/slideLayouts/_rels/slideLayout227.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228.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229.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231.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232.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7.xml"/></Relationships>
</file>

<file path=ppt/slideLayouts/_rels/slideLayout23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3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3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3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3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3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39.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24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4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4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4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4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4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4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4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7.xml"/><Relationship Id="rId5" Type="http://schemas.openxmlformats.org/officeDocument/2006/relationships/hyperlink" Target="http://www.rapidbbs.cn/" TargetMode="External"/><Relationship Id="rId4" Type="http://schemas.openxmlformats.org/officeDocument/2006/relationships/image" Target="../media/image8.jpeg"/></Relationships>
</file>

<file path=ppt/slideLayouts/_rels/slideLayout2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7.xml"/><Relationship Id="rId6" Type="http://schemas.openxmlformats.org/officeDocument/2006/relationships/hyperlink" Target="http://www.rapidbbs.cn/" TargetMode="External"/><Relationship Id="rId5" Type="http://schemas.openxmlformats.org/officeDocument/2006/relationships/image" Target="../media/image9.jpeg"/><Relationship Id="rId4" Type="http://schemas.openxmlformats.org/officeDocument/2006/relationships/image" Target="../media/image8.jpeg"/></Relationships>
</file>

<file path=ppt/slideLayouts/_rels/slideLayout2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7.xml"/><Relationship Id="rId5" Type="http://schemas.openxmlformats.org/officeDocument/2006/relationships/hyperlink" Target="http://www.rapidbbs.cn/" TargetMode="External"/><Relationship Id="rId4" Type="http://schemas.openxmlformats.org/officeDocument/2006/relationships/image" Target="../media/image10.jpeg"/></Relationships>
</file>

<file path=ppt/slideLayouts/_rels/slideLayout25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5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5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5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5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5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5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5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8.xml"/><Relationship Id="rId5" Type="http://schemas.openxmlformats.org/officeDocument/2006/relationships/hyperlink" Target="http://www.rapidbbs.cn/" TargetMode="External"/><Relationship Id="rId4" Type="http://schemas.openxmlformats.org/officeDocument/2006/relationships/image" Target="../media/image5.png"/></Relationships>
</file>

<file path=ppt/slideLayouts/_rels/slideLayout2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8.xml"/><Relationship Id="rId5" Type="http://schemas.openxmlformats.org/officeDocument/2006/relationships/hyperlink" Target="http://www.rapidbbs.cn/" TargetMode="External"/><Relationship Id="rId4" Type="http://schemas.openxmlformats.org/officeDocument/2006/relationships/image" Target="../media/image4.png"/></Relationships>
</file>

<file path=ppt/slideLayouts/_rels/slideLayout26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8.xml"/><Relationship Id="rId4" Type="http://schemas.openxmlformats.org/officeDocument/2006/relationships/hyperlink" Target="http://www.rapidbbs.cn/" TargetMode="External"/></Relationships>
</file>

<file path=ppt/slideLayouts/_rels/slideLayout26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8.xml"/><Relationship Id="rId4" Type="http://schemas.openxmlformats.org/officeDocument/2006/relationships/hyperlink" Target="http://www.rapidbbs.cn/" TargetMode="External"/></Relationships>
</file>

<file path=ppt/slideLayouts/_rels/slideLayout264.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265.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266.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267.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268.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269.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8.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hyperlink" Target="http://www.rapidbbs.cn/" TargetMode="External"/><Relationship Id="rId4" Type="http://schemas.openxmlformats.org/officeDocument/2006/relationships/image" Target="../media/image8.jpeg"/></Relationships>
</file>

<file path=ppt/slideLayouts/_rels/slideLayout27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7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7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7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7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7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76.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277.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27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7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hyperlink" Target="http://www.rapidbbs.cn/" TargetMode="External"/><Relationship Id="rId5" Type="http://schemas.openxmlformats.org/officeDocument/2006/relationships/image" Target="../media/image9.jpeg"/><Relationship Id="rId4" Type="http://schemas.openxmlformats.org/officeDocument/2006/relationships/image" Target="../media/image8.jpeg"/></Relationships>
</file>

<file path=ppt/slideLayouts/_rels/slideLayout28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8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8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8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8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8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8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8.xml"/><Relationship Id="rId5" Type="http://schemas.openxmlformats.org/officeDocument/2006/relationships/hyperlink" Target="http://www.rapidbbs.cn/" TargetMode="External"/><Relationship Id="rId4" Type="http://schemas.openxmlformats.org/officeDocument/2006/relationships/image" Target="../media/image8.jpeg"/></Relationships>
</file>

<file path=ppt/slideLayouts/_rels/slideLayout28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8.xml"/><Relationship Id="rId6" Type="http://schemas.openxmlformats.org/officeDocument/2006/relationships/hyperlink" Target="http://www.rapidbbs.cn/" TargetMode="External"/><Relationship Id="rId5" Type="http://schemas.openxmlformats.org/officeDocument/2006/relationships/image" Target="../media/image9.jpeg"/><Relationship Id="rId4" Type="http://schemas.openxmlformats.org/officeDocument/2006/relationships/image" Target="../media/image8.jpeg"/></Relationships>
</file>

<file path=ppt/slideLayouts/_rels/slideLayout28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8.xml"/><Relationship Id="rId5" Type="http://schemas.openxmlformats.org/officeDocument/2006/relationships/hyperlink" Target="http://www.rapidbbs.cn/" TargetMode="External"/><Relationship Id="rId4" Type="http://schemas.openxmlformats.org/officeDocument/2006/relationships/image" Target="../media/image10.jpeg"/></Relationships>
</file>

<file path=ppt/slideLayouts/_rels/slideLayout28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hyperlink" Target="http://www.rapidbbs.cn/" TargetMode="External"/><Relationship Id="rId4" Type="http://schemas.openxmlformats.org/officeDocument/2006/relationships/image" Target="../media/image10.jpeg"/></Relationships>
</file>

<file path=ppt/slideLayouts/_rels/slideLayout29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9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9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9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9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9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9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8.xml"/></Relationships>
</file>

<file path=ppt/slideLayouts/_rels/slideLayout29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9.xml"/><Relationship Id="rId5" Type="http://schemas.openxmlformats.org/officeDocument/2006/relationships/hyperlink" Target="http://www.rapidbbs.cn/" TargetMode="External"/><Relationship Id="rId4" Type="http://schemas.openxmlformats.org/officeDocument/2006/relationships/image" Target="../media/image5.png"/></Relationships>
</file>

<file path=ppt/slideLayouts/_rels/slideLayout29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9.xml"/><Relationship Id="rId5" Type="http://schemas.openxmlformats.org/officeDocument/2006/relationships/hyperlink" Target="http://www.rapidbbs.cn/" TargetMode="External"/><Relationship Id="rId4" Type="http://schemas.openxmlformats.org/officeDocument/2006/relationships/image" Target="../media/image4.png"/></Relationships>
</file>

<file path=ppt/slideLayouts/_rels/slideLayout29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9.xml"/><Relationship Id="rId4" Type="http://schemas.openxmlformats.org/officeDocument/2006/relationships/hyperlink" Target="http://www.rapidbbs.cn/" TargetMode="Externa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hyperlink" Target="http://www.rapidbbs.cn/" TargetMode="External"/></Relationships>
</file>

<file path=ppt/slideLayouts/_rels/slideLayout3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30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9.xml"/><Relationship Id="rId4" Type="http://schemas.openxmlformats.org/officeDocument/2006/relationships/hyperlink" Target="http://www.rapidbbs.cn/" TargetMode="External"/></Relationships>
</file>

<file path=ppt/slideLayouts/_rels/slideLayout301.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302.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303.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304.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305.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306.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9.xml"/></Relationships>
</file>

<file path=ppt/slideLayouts/_rels/slideLayout30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0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0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31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1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1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13.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314.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31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1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1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1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1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32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2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2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9.xml"/><Relationship Id="rId5" Type="http://schemas.openxmlformats.org/officeDocument/2006/relationships/hyperlink" Target="http://www.rapidbbs.cn/" TargetMode="External"/><Relationship Id="rId4" Type="http://schemas.openxmlformats.org/officeDocument/2006/relationships/image" Target="../media/image8.jpeg"/></Relationships>
</file>

<file path=ppt/slideLayouts/_rels/slideLayout3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9.xml"/><Relationship Id="rId6" Type="http://schemas.openxmlformats.org/officeDocument/2006/relationships/hyperlink" Target="http://www.rapidbbs.cn/" TargetMode="External"/><Relationship Id="rId5" Type="http://schemas.openxmlformats.org/officeDocument/2006/relationships/image" Target="../media/image9.jpeg"/><Relationship Id="rId4" Type="http://schemas.openxmlformats.org/officeDocument/2006/relationships/image" Target="../media/image8.jpeg"/></Relationships>
</file>

<file path=ppt/slideLayouts/_rels/slideLayout3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9.xml"/><Relationship Id="rId5" Type="http://schemas.openxmlformats.org/officeDocument/2006/relationships/hyperlink" Target="http://www.rapidbbs.cn/" TargetMode="External"/><Relationship Id="rId4" Type="http://schemas.openxmlformats.org/officeDocument/2006/relationships/image" Target="../media/image10.jpeg"/></Relationships>
</file>

<file path=ppt/slideLayouts/_rels/slideLayout32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2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2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2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33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3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3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3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9.xml"/></Relationships>
</file>

<file path=ppt/slideLayouts/_rels/slideLayout3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0.xml"/><Relationship Id="rId5" Type="http://schemas.openxmlformats.org/officeDocument/2006/relationships/hyperlink" Target="http://www.rapidbbs.cn/" TargetMode="External"/><Relationship Id="rId4" Type="http://schemas.openxmlformats.org/officeDocument/2006/relationships/image" Target="../media/image5.png"/></Relationships>
</file>

<file path=ppt/slideLayouts/_rels/slideLayout3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10.xml"/><Relationship Id="rId5" Type="http://schemas.openxmlformats.org/officeDocument/2006/relationships/hyperlink" Target="http://www.rapidbbs.cn/" TargetMode="External"/><Relationship Id="rId4" Type="http://schemas.openxmlformats.org/officeDocument/2006/relationships/image" Target="../media/image4.png"/></Relationships>
</file>

<file path=ppt/slideLayouts/_rels/slideLayout3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0.xml"/><Relationship Id="rId4" Type="http://schemas.openxmlformats.org/officeDocument/2006/relationships/hyperlink" Target="http://www.rapidbbs.cn/" TargetMode="External"/></Relationships>
</file>

<file path=ppt/slideLayouts/_rels/slideLayout3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0.xml"/><Relationship Id="rId4" Type="http://schemas.openxmlformats.org/officeDocument/2006/relationships/hyperlink" Target="http://www.rapidbbs.cn/" TargetMode="External"/></Relationships>
</file>

<file path=ppt/slideLayouts/_rels/slideLayout338.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339.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3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340.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341.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342.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343.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0.xml"/></Relationships>
</file>

<file path=ppt/slideLayouts/_rels/slideLayout34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4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4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4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4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4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350.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351.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35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5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5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5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5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5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5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5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3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0.xml"/><Relationship Id="rId5" Type="http://schemas.openxmlformats.org/officeDocument/2006/relationships/hyperlink" Target="http://www.rapidbbs.cn/" TargetMode="External"/><Relationship Id="rId4" Type="http://schemas.openxmlformats.org/officeDocument/2006/relationships/image" Target="../media/image8.jpeg"/></Relationships>
</file>

<file path=ppt/slideLayouts/_rels/slideLayout3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0.xml"/><Relationship Id="rId6" Type="http://schemas.openxmlformats.org/officeDocument/2006/relationships/hyperlink" Target="http://www.rapidbbs.cn/" TargetMode="External"/><Relationship Id="rId5" Type="http://schemas.openxmlformats.org/officeDocument/2006/relationships/image" Target="../media/image9.jpeg"/><Relationship Id="rId4" Type="http://schemas.openxmlformats.org/officeDocument/2006/relationships/image" Target="../media/image8.jpeg"/></Relationships>
</file>

<file path=ppt/slideLayouts/_rels/slideLayout36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0.xml"/><Relationship Id="rId5" Type="http://schemas.openxmlformats.org/officeDocument/2006/relationships/hyperlink" Target="http://www.rapidbbs.cn/" TargetMode="External"/><Relationship Id="rId4" Type="http://schemas.openxmlformats.org/officeDocument/2006/relationships/image" Target="../media/image10.jpeg"/></Relationships>
</file>

<file path=ppt/slideLayouts/_rels/slideLayout36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6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6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6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6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6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6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xml"/></Relationships>
</file>

<file path=ppt/slideLayouts/_rels/slideLayout37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10.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 Id="rId5" Type="http://schemas.openxmlformats.org/officeDocument/2006/relationships/hyperlink" Target="http://www.rapidbbs.cn/" TargetMode="External"/><Relationship Id="rId4" Type="http://schemas.openxmlformats.org/officeDocument/2006/relationships/image" Target="../media/image5.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2.xml"/><Relationship Id="rId5" Type="http://schemas.openxmlformats.org/officeDocument/2006/relationships/hyperlink" Target="http://www.rapidbbs.cn/" TargetMode="Externa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hyperlink" Target="http://www.rapidbbs.cn/" TargetMode="Externa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hyperlink" Target="http://www.rapidbbs.cn/" TargetMode="Externa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hyperlink" Target="http://www.rapidbbs.cn/" TargetMode="External"/></Relationships>
</file>

<file path=ppt/slideLayouts/_rels/slideLayout42.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 Id="rId5" Type="http://schemas.openxmlformats.org/officeDocument/2006/relationships/hyperlink" Target="http://www.rapidbbs.cn/" TargetMode="External"/><Relationship Id="rId4" Type="http://schemas.openxmlformats.org/officeDocument/2006/relationships/image" Target="../media/image8.jpe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 Id="rId6" Type="http://schemas.openxmlformats.org/officeDocument/2006/relationships/hyperlink" Target="http://www.rapidbbs.cn/" TargetMode="External"/><Relationship Id="rId5" Type="http://schemas.openxmlformats.org/officeDocument/2006/relationships/image" Target="../media/image9.jpeg"/><Relationship Id="rId4" Type="http://schemas.openxmlformats.org/officeDocument/2006/relationships/image" Target="../media/image8.jpe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 Id="rId5" Type="http://schemas.openxmlformats.org/officeDocument/2006/relationships/hyperlink" Target="http://www.rapidbbs.cn/" TargetMode="External"/><Relationship Id="rId4" Type="http://schemas.openxmlformats.org/officeDocument/2006/relationships/image" Target="../media/image10.jpeg"/></Relationships>
</file>

<file path=ppt/slideLayouts/_rels/slideLayout6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3.xml"/><Relationship Id="rId5" Type="http://schemas.openxmlformats.org/officeDocument/2006/relationships/hyperlink" Target="http://www.rapidbbs.cn/" TargetMode="External"/><Relationship Id="rId4" Type="http://schemas.openxmlformats.org/officeDocument/2006/relationships/image" Target="../media/image5.png"/></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3.xml"/><Relationship Id="rId5" Type="http://schemas.openxmlformats.org/officeDocument/2006/relationships/hyperlink" Target="http://www.rapidbbs.cn/" TargetMode="External"/><Relationship Id="rId4" Type="http://schemas.openxmlformats.org/officeDocument/2006/relationships/image" Target="../media/image4.png"/></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3.xml"/><Relationship Id="rId4" Type="http://schemas.openxmlformats.org/officeDocument/2006/relationships/hyperlink" Target="http://www.rapidbbs.cn/" TargetMode="Externa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3.xml"/><Relationship Id="rId4" Type="http://schemas.openxmlformats.org/officeDocument/2006/relationships/hyperlink" Target="http://www.rapidbbs.cn/" TargetMode="External"/></Relationships>
</file>

<file path=ppt/slideLayouts/_rels/slideLayout79.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hyperlink" Target="http://www.rapidbbs.cn/" TargetMode="External"/><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5" name="矩形 4">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50-50 Right Photo Layout">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11" name="矩形 10">
            <a:hlinkClick r:id="rId5"/>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a:fillRect/>
          </a:stretch>
        </p:blipFill>
        <p:spPr>
          <a:xfrm>
            <a:off x="6270259" y="-7938"/>
            <a:ext cx="6196378" cy="7010400"/>
          </a:xfrm>
          <a:prstGeom prst="rect">
            <a:avLst/>
          </a:prstGeom>
        </p:spPr>
      </p:pic>
      <p:sp>
        <p:nvSpPr>
          <p:cNvPr id="11" name="矩形 10">
            <a:hlinkClick r:id="rId6"/>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a:fillRect/>
          </a:stretch>
        </p:blipFill>
        <p:spPr>
          <a:xfrm>
            <a:off x="6294436" y="1"/>
            <a:ext cx="6172201" cy="6994524"/>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3" name="矩形 2">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_Blank Accent Color 3">
    <p:bg>
      <p:bgRef idx="1001">
        <a:schemeClr val="bg1"/>
      </p:bgRef>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noAutofit/>
          </a:bodyPr>
          <a:lstStyle/>
          <a:p>
            <a:pPr algn="ctr" defTabSz="932180"/>
            <a:endParaRPr lang="en-US" sz="1800" dirty="0">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7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83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70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2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anose="020B0604020202020204" pitchFamily="34" charset="0"/>
              <a:buNone/>
              <a:defRPr sz="3700" spc="-51" baseline="0">
                <a:gradFill>
                  <a:gsLst>
                    <a:gs pos="0">
                      <a:srgbClr val="000000"/>
                    </a:gs>
                    <a:gs pos="100000">
                      <a:srgbClr val="000000"/>
                    </a:gs>
                  </a:gsLst>
                  <a:lin ang="5400000" scaled="0"/>
                </a:gradFill>
                <a:effectLst/>
                <a:latin typeface="Segoe UI" panose="020B0502040204020203" charset="0"/>
                <a:ea typeface="Segoe UI" panose="020B0502040204020203" charset="0"/>
                <a:cs typeface="Segoe UI" panose="020B0502040204020203"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anose="020B0502040204020203" charset="0"/>
                <a:cs typeface="Segoe UI" panose="020B0502040204020203" charset="0"/>
              </a:defRPr>
            </a:lvl1pPr>
          </a:lstStyle>
          <a:p>
            <a:r>
              <a:rPr lang="en-US"/>
              <a:t>Click to edit Master title style</a:t>
            </a:r>
            <a:endParaRPr lang="en-US" dirty="0"/>
          </a:p>
        </p:txBody>
      </p:sp>
      <p:sp>
        <p:nvSpPr>
          <p:cNvPr id="4" name="矩形 3">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5" name="矩形 4">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a:fillRect/>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MS logo white"/>
          <p:cNvPicPr>
            <a:picLocks noChangeAspect="1"/>
          </p:cNvPicPr>
          <p:nvPr userDrawn="1"/>
        </p:nvPicPr>
        <p:blipFill>
          <a:blip r:embed="rId4" cstate="screen"/>
          <a:stretch>
            <a:fillRect/>
          </a:stretch>
        </p:blipFill>
        <p:spPr bwMode="gray">
          <a:xfrm>
            <a:off x="458332" y="6182440"/>
            <a:ext cx="1552931" cy="332660"/>
          </a:xfrm>
          <a:prstGeom prst="rect">
            <a:avLst/>
          </a:prstGeom>
        </p:spPr>
      </p:pic>
      <p:sp>
        <p:nvSpPr>
          <p:cNvPr id="12" name="矩形 11">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8" name="MS logo white"/>
          <p:cNvPicPr>
            <a:picLocks noChangeAspect="1"/>
          </p:cNvPicPr>
          <p:nvPr userDrawn="1"/>
        </p:nvPicPr>
        <p:blipFill>
          <a:blip r:embed="rId3" cstate="screen"/>
          <a:stretch>
            <a:fillRect/>
          </a:stretch>
        </p:blipFill>
        <p:spPr bwMode="gray">
          <a:xfrm>
            <a:off x="458332" y="6182440"/>
            <a:ext cx="1552931" cy="332660"/>
          </a:xfrm>
          <a:prstGeom prst="rect">
            <a:avLst/>
          </a:prstGeom>
        </p:spPr>
      </p:pic>
      <p:sp>
        <p:nvSpPr>
          <p:cNvPr id="7" name="矩形 6">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
        <p:nvSpPr>
          <p:cNvPr id="10" name="矩形 9">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a:t>Speaker Name</a:t>
            </a:r>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
        <p:nvSpPr>
          <p:cNvPr id="5" name="矩形 4">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3"/>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680" indent="-233680">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50-50 Right Photo Layout">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11" name="矩形 10">
            <a:hlinkClick r:id="rId5"/>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a:fillRect/>
          </a:stretch>
        </p:blipFill>
        <p:spPr>
          <a:xfrm>
            <a:off x="6270259" y="-7938"/>
            <a:ext cx="6196378" cy="7010400"/>
          </a:xfrm>
          <a:prstGeom prst="rect">
            <a:avLst/>
          </a:prstGeom>
        </p:spPr>
      </p:pic>
      <p:sp>
        <p:nvSpPr>
          <p:cNvPr id="11" name="矩形 10">
            <a:hlinkClick r:id="rId6"/>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a:fillRect/>
          </a:stretch>
        </p:blipFill>
        <p:spPr>
          <a:xfrm>
            <a:off x="6294436" y="1"/>
            <a:ext cx="6172201" cy="6994524"/>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3" name="矩形 2">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1_Blank Accent Color 3">
    <p:bg>
      <p:bgRef idx="1001">
        <a:schemeClr val="bg1"/>
      </p:bgRef>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noAutofit/>
          </a:bodyPr>
          <a:lstStyle/>
          <a:p>
            <a:pPr algn="ctr" defTabSz="932180"/>
            <a:endParaRPr lang="en-US" sz="1800" dirty="0">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7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83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70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2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anose="020B0604020202020204" pitchFamily="34" charset="0"/>
              <a:buNone/>
              <a:defRPr sz="3700" spc="-51" baseline="0">
                <a:gradFill>
                  <a:gsLst>
                    <a:gs pos="0">
                      <a:srgbClr val="000000"/>
                    </a:gs>
                    <a:gs pos="100000">
                      <a:srgbClr val="000000"/>
                    </a:gs>
                  </a:gsLst>
                  <a:lin ang="5400000" scaled="0"/>
                </a:gradFill>
                <a:effectLst/>
                <a:latin typeface="Segoe UI" panose="020B0502040204020203" charset="0"/>
                <a:ea typeface="Segoe UI" panose="020B0502040204020203" charset="0"/>
                <a:cs typeface="Segoe UI" panose="020B0502040204020203"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anose="020B0502040204020203" charset="0"/>
                <a:cs typeface="Segoe UI" panose="020B0502040204020203" charset="0"/>
              </a:defRPr>
            </a:lvl1pPr>
          </a:lstStyle>
          <a:p>
            <a:r>
              <a:rPr lang="en-US"/>
              <a:t>Click to edit Master title style</a:t>
            </a:r>
            <a:endParaRPr lang="en-US" dirty="0"/>
          </a:p>
        </p:txBody>
      </p:sp>
      <p:sp>
        <p:nvSpPr>
          <p:cNvPr id="4" name="矩形 3">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5" name="矩形 4">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a:fillRect/>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MS logo white"/>
          <p:cNvPicPr>
            <a:picLocks noChangeAspect="1"/>
          </p:cNvPicPr>
          <p:nvPr userDrawn="1"/>
        </p:nvPicPr>
        <p:blipFill>
          <a:blip r:embed="rId4" cstate="screen"/>
          <a:stretch>
            <a:fillRect/>
          </a:stretch>
        </p:blipFill>
        <p:spPr bwMode="gray">
          <a:xfrm>
            <a:off x="458332" y="6182440"/>
            <a:ext cx="1552931" cy="332660"/>
          </a:xfrm>
          <a:prstGeom prst="rect">
            <a:avLst/>
          </a:prstGeom>
        </p:spPr>
      </p:pic>
      <p:sp>
        <p:nvSpPr>
          <p:cNvPr id="12" name="矩形 11">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8" name="MS logo white"/>
          <p:cNvPicPr>
            <a:picLocks noChangeAspect="1"/>
          </p:cNvPicPr>
          <p:nvPr userDrawn="1"/>
        </p:nvPicPr>
        <p:blipFill>
          <a:blip r:embed="rId3" cstate="screen"/>
          <a:stretch>
            <a:fillRect/>
          </a:stretch>
        </p:blipFill>
        <p:spPr bwMode="gray">
          <a:xfrm>
            <a:off x="458332" y="6182440"/>
            <a:ext cx="1552931" cy="332660"/>
          </a:xfrm>
          <a:prstGeom prst="rect">
            <a:avLst/>
          </a:prstGeom>
        </p:spPr>
      </p:pic>
      <p:sp>
        <p:nvSpPr>
          <p:cNvPr id="7" name="矩形 6">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
        <p:nvSpPr>
          <p:cNvPr id="10" name="矩形 9">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a:t>Speaker Name</a:t>
            </a:r>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
        <p:nvSpPr>
          <p:cNvPr id="5" name="矩形 4">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3"/>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680" indent="-233680">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userDrawn="1">
  <p:cSld name="50-50 Right Photo Layout">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11" name="矩形 10">
            <a:hlinkClick r:id="rId5"/>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a:fillRect/>
          </a:stretch>
        </p:blipFill>
        <p:spPr>
          <a:xfrm>
            <a:off x="6270259" y="-7938"/>
            <a:ext cx="6196378" cy="7010400"/>
          </a:xfrm>
          <a:prstGeom prst="rect">
            <a:avLst/>
          </a:prstGeom>
        </p:spPr>
      </p:pic>
      <p:sp>
        <p:nvSpPr>
          <p:cNvPr id="11" name="矩形 10">
            <a:hlinkClick r:id="rId6"/>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a:fillRect/>
          </a:stretch>
        </p:blipFill>
        <p:spPr>
          <a:xfrm>
            <a:off x="6294436" y="1"/>
            <a:ext cx="6172201" cy="6994524"/>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3" name="矩形 2">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1_Blank Accent Color 3">
    <p:bg>
      <p:bgRef idx="1001">
        <a:schemeClr val="bg1"/>
      </p:bgRef>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noAutofit/>
          </a:bodyPr>
          <a:lstStyle/>
          <a:p>
            <a:pPr algn="ctr" defTabSz="932180"/>
            <a:endParaRPr lang="en-US" sz="1800" dirty="0">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7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83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70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2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anose="020B0604020202020204" pitchFamily="34" charset="0"/>
              <a:buNone/>
              <a:defRPr sz="3700" spc="-51" baseline="0">
                <a:gradFill>
                  <a:gsLst>
                    <a:gs pos="0">
                      <a:srgbClr val="000000"/>
                    </a:gs>
                    <a:gs pos="100000">
                      <a:srgbClr val="000000"/>
                    </a:gs>
                  </a:gsLst>
                  <a:lin ang="5400000" scaled="0"/>
                </a:gradFill>
                <a:effectLst/>
                <a:latin typeface="Segoe UI" panose="020B0502040204020203" charset="0"/>
                <a:ea typeface="Segoe UI" panose="020B0502040204020203" charset="0"/>
                <a:cs typeface="Segoe UI" panose="020B0502040204020203"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anose="020B0502040204020203" charset="0"/>
                <a:cs typeface="Segoe UI" panose="020B0502040204020203" charset="0"/>
              </a:defRPr>
            </a:lvl1pPr>
          </a:lstStyle>
          <a:p>
            <a:r>
              <a:rPr lang="en-US"/>
              <a:t>Click to edit Master title style</a:t>
            </a:r>
            <a:endParaRPr lang="en-US" dirty="0"/>
          </a:p>
        </p:txBody>
      </p:sp>
      <p:sp>
        <p:nvSpPr>
          <p:cNvPr id="4" name="矩形 3">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5" name="矩形 4">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a:fillRect/>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MS logo white"/>
          <p:cNvPicPr>
            <a:picLocks noChangeAspect="1"/>
          </p:cNvPicPr>
          <p:nvPr userDrawn="1"/>
        </p:nvPicPr>
        <p:blipFill>
          <a:blip r:embed="rId4" cstate="screen"/>
          <a:stretch>
            <a:fillRect/>
          </a:stretch>
        </p:blipFill>
        <p:spPr bwMode="gray">
          <a:xfrm>
            <a:off x="458332" y="6182440"/>
            <a:ext cx="1552931" cy="332660"/>
          </a:xfrm>
          <a:prstGeom prst="rect">
            <a:avLst/>
          </a:prstGeom>
        </p:spPr>
      </p:pic>
      <p:sp>
        <p:nvSpPr>
          <p:cNvPr id="12" name="矩形 11">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8" name="MS logo white"/>
          <p:cNvPicPr>
            <a:picLocks noChangeAspect="1"/>
          </p:cNvPicPr>
          <p:nvPr userDrawn="1"/>
        </p:nvPicPr>
        <p:blipFill>
          <a:blip r:embed="rId3" cstate="screen"/>
          <a:stretch>
            <a:fillRect/>
          </a:stretch>
        </p:blipFill>
        <p:spPr bwMode="gray">
          <a:xfrm>
            <a:off x="458332" y="6182440"/>
            <a:ext cx="1552931" cy="332660"/>
          </a:xfrm>
          <a:prstGeom prst="rect">
            <a:avLst/>
          </a:prstGeom>
        </p:spPr>
      </p:pic>
      <p:sp>
        <p:nvSpPr>
          <p:cNvPr id="7" name="矩形 6">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
        <p:nvSpPr>
          <p:cNvPr id="10" name="矩形 9">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a:t>Speaker Name</a:t>
            </a:r>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
        <p:nvSpPr>
          <p:cNvPr id="5" name="矩形 4">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3"/>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a:fillRect/>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MS logo white"/>
          <p:cNvPicPr>
            <a:picLocks noChangeAspect="1"/>
          </p:cNvPicPr>
          <p:nvPr userDrawn="1"/>
        </p:nvPicPr>
        <p:blipFill>
          <a:blip r:embed="rId4" cstate="screen"/>
          <a:stretch>
            <a:fillRect/>
          </a:stretch>
        </p:blipFill>
        <p:spPr bwMode="gray">
          <a:xfrm>
            <a:off x="458332" y="6182440"/>
            <a:ext cx="1552931" cy="332660"/>
          </a:xfrm>
          <a:prstGeom prst="rect">
            <a:avLst/>
          </a:prstGeom>
        </p:spPr>
      </p:pic>
      <p:sp>
        <p:nvSpPr>
          <p:cNvPr id="12" name="矩形 11">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680" indent="-233680">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12.xml><?xml version="1.0" encoding="utf-8"?>
<p:sldLayout xmlns:a="http://schemas.openxmlformats.org/drawingml/2006/main" xmlns:r="http://schemas.openxmlformats.org/officeDocument/2006/relationships" xmlns:p="http://schemas.openxmlformats.org/presentationml/2006/main" userDrawn="1">
  <p:cSld name="50-50 Right Photo Layout">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11" name="矩形 10">
            <a:hlinkClick r:id="rId5"/>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a:fillRect/>
          </a:stretch>
        </p:blipFill>
        <p:spPr>
          <a:xfrm>
            <a:off x="6270259" y="-7938"/>
            <a:ext cx="6196378" cy="7010400"/>
          </a:xfrm>
          <a:prstGeom prst="rect">
            <a:avLst/>
          </a:prstGeom>
        </p:spPr>
      </p:pic>
      <p:sp>
        <p:nvSpPr>
          <p:cNvPr id="11" name="矩形 10">
            <a:hlinkClick r:id="rId6"/>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a:fillRect/>
          </a:stretch>
        </p:blipFill>
        <p:spPr>
          <a:xfrm>
            <a:off x="6294436" y="1"/>
            <a:ext cx="6172201" cy="6994524"/>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3" name="矩形 2">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1_Blank Accent Color 3">
    <p:bg>
      <p:bgRef idx="1001">
        <a:schemeClr val="bg1"/>
      </p:bgRef>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2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noAutofit/>
          </a:bodyPr>
          <a:lstStyle/>
          <a:p>
            <a:pPr algn="ctr" defTabSz="932180"/>
            <a:endParaRPr lang="en-US" sz="1800" dirty="0">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7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83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70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2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anose="020B0604020202020204" pitchFamily="34" charset="0"/>
              <a:buNone/>
              <a:defRPr sz="3700" spc="-51" baseline="0">
                <a:gradFill>
                  <a:gsLst>
                    <a:gs pos="0">
                      <a:srgbClr val="000000"/>
                    </a:gs>
                    <a:gs pos="100000">
                      <a:srgbClr val="000000"/>
                    </a:gs>
                  </a:gsLst>
                  <a:lin ang="5400000" scaled="0"/>
                </a:gradFill>
                <a:effectLst/>
                <a:latin typeface="Segoe UI" panose="020B0502040204020203" charset="0"/>
                <a:ea typeface="Segoe UI" panose="020B0502040204020203" charset="0"/>
                <a:cs typeface="Segoe UI" panose="020B0502040204020203"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anose="020B0502040204020203" charset="0"/>
                <a:cs typeface="Segoe UI" panose="020B0502040204020203" charset="0"/>
              </a:defRPr>
            </a:lvl1pPr>
          </a:lstStyle>
          <a:p>
            <a:r>
              <a:rPr lang="en-US"/>
              <a:t>Click to edit Master title style</a:t>
            </a:r>
            <a:endParaRPr lang="en-US" dirty="0"/>
          </a:p>
        </p:txBody>
      </p:sp>
      <p:sp>
        <p:nvSpPr>
          <p:cNvPr id="4" name="矩形 3">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5" name="矩形 4">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a:fillRect/>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MS logo white"/>
          <p:cNvPicPr>
            <a:picLocks noChangeAspect="1"/>
          </p:cNvPicPr>
          <p:nvPr userDrawn="1"/>
        </p:nvPicPr>
        <p:blipFill>
          <a:blip r:embed="rId4" cstate="screen"/>
          <a:stretch>
            <a:fillRect/>
          </a:stretch>
        </p:blipFill>
        <p:spPr bwMode="gray">
          <a:xfrm>
            <a:off x="458332" y="6182440"/>
            <a:ext cx="1552931" cy="332660"/>
          </a:xfrm>
          <a:prstGeom prst="rect">
            <a:avLst/>
          </a:prstGeom>
        </p:spPr>
      </p:pic>
      <p:sp>
        <p:nvSpPr>
          <p:cNvPr id="12" name="矩形 11">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8" name="MS logo white"/>
          <p:cNvPicPr>
            <a:picLocks noChangeAspect="1"/>
          </p:cNvPicPr>
          <p:nvPr userDrawn="1"/>
        </p:nvPicPr>
        <p:blipFill>
          <a:blip r:embed="rId3" cstate="screen"/>
          <a:stretch>
            <a:fillRect/>
          </a:stretch>
        </p:blipFill>
        <p:spPr bwMode="gray">
          <a:xfrm>
            <a:off x="458332" y="6182440"/>
            <a:ext cx="1552931" cy="332660"/>
          </a:xfrm>
          <a:prstGeom prst="rect">
            <a:avLst/>
          </a:prstGeom>
        </p:spPr>
      </p:pic>
      <p:sp>
        <p:nvSpPr>
          <p:cNvPr id="7" name="矩形 6">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
        <p:nvSpPr>
          <p:cNvPr id="10" name="矩形 9">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a:t>Speaker Name</a:t>
            </a:r>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
        <p:nvSpPr>
          <p:cNvPr id="5" name="矩形 4">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3"/>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680" indent="-233680">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680" indent="-233680">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49.xml><?xml version="1.0" encoding="utf-8"?>
<p:sldLayout xmlns:a="http://schemas.openxmlformats.org/drawingml/2006/main" xmlns:r="http://schemas.openxmlformats.org/officeDocument/2006/relationships" xmlns:p="http://schemas.openxmlformats.org/presentationml/2006/main" userDrawn="1">
  <p:cSld name="50-50 Right Photo Layout">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11" name="矩形 10">
            <a:hlinkClick r:id="rId5"/>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a:fillRect/>
          </a:stretch>
        </p:blipFill>
        <p:spPr>
          <a:xfrm>
            <a:off x="6270259" y="-7938"/>
            <a:ext cx="6196378" cy="7010400"/>
          </a:xfrm>
          <a:prstGeom prst="rect">
            <a:avLst/>
          </a:prstGeom>
        </p:spPr>
      </p:pic>
      <p:sp>
        <p:nvSpPr>
          <p:cNvPr id="11" name="矩形 10">
            <a:hlinkClick r:id="rId6"/>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a:fillRect/>
          </a:stretch>
        </p:blipFill>
        <p:spPr>
          <a:xfrm>
            <a:off x="6294436" y="1"/>
            <a:ext cx="6172201" cy="6994524"/>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3" name="矩形 2">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1_Blank Accent Color 3">
    <p:bg>
      <p:bgRef idx="1001">
        <a:schemeClr val="bg1"/>
      </p:bgRef>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257.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noAutofit/>
          </a:bodyPr>
          <a:lstStyle/>
          <a:p>
            <a:pPr algn="ctr" defTabSz="932180"/>
            <a:endParaRPr lang="en-US" sz="1800" dirty="0">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7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83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70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2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anose="020B0604020202020204" pitchFamily="34" charset="0"/>
              <a:buNone/>
              <a:defRPr sz="3700" spc="-51" baseline="0">
                <a:gradFill>
                  <a:gsLst>
                    <a:gs pos="0">
                      <a:srgbClr val="000000"/>
                    </a:gs>
                    <a:gs pos="100000">
                      <a:srgbClr val="000000"/>
                    </a:gs>
                  </a:gsLst>
                  <a:lin ang="5400000" scaled="0"/>
                </a:gradFill>
                <a:effectLst/>
                <a:latin typeface="Segoe UI" panose="020B0502040204020203" charset="0"/>
                <a:ea typeface="Segoe UI" panose="020B0502040204020203" charset="0"/>
                <a:cs typeface="Segoe UI" panose="020B0502040204020203"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anose="020B0502040204020203" charset="0"/>
                <a:cs typeface="Segoe UI" panose="020B0502040204020203" charset="0"/>
              </a:defRPr>
            </a:lvl1pPr>
          </a:lstStyle>
          <a:p>
            <a:r>
              <a:rPr lang="en-US"/>
              <a:t>Click to edit Master title style</a:t>
            </a:r>
            <a:endParaRPr lang="en-US" dirty="0"/>
          </a:p>
        </p:txBody>
      </p:sp>
      <p:sp>
        <p:nvSpPr>
          <p:cNvPr id="4" name="矩形 3">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5" name="矩形 4">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a:fillRect/>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MS logo white"/>
          <p:cNvPicPr>
            <a:picLocks noChangeAspect="1"/>
          </p:cNvPicPr>
          <p:nvPr userDrawn="1"/>
        </p:nvPicPr>
        <p:blipFill>
          <a:blip r:embed="rId4" cstate="screen"/>
          <a:stretch>
            <a:fillRect/>
          </a:stretch>
        </p:blipFill>
        <p:spPr bwMode="gray">
          <a:xfrm>
            <a:off x="458332" y="6182440"/>
            <a:ext cx="1552931" cy="332660"/>
          </a:xfrm>
          <a:prstGeom prst="rect">
            <a:avLst/>
          </a:prstGeom>
        </p:spPr>
      </p:pic>
      <p:sp>
        <p:nvSpPr>
          <p:cNvPr id="12" name="矩形 11">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8" name="MS logo white"/>
          <p:cNvPicPr>
            <a:picLocks noChangeAspect="1"/>
          </p:cNvPicPr>
          <p:nvPr userDrawn="1"/>
        </p:nvPicPr>
        <p:blipFill>
          <a:blip r:embed="rId3" cstate="screen"/>
          <a:stretch>
            <a:fillRect/>
          </a:stretch>
        </p:blipFill>
        <p:spPr bwMode="gray">
          <a:xfrm>
            <a:off x="458332" y="6182440"/>
            <a:ext cx="1552931" cy="332660"/>
          </a:xfrm>
          <a:prstGeom prst="rect">
            <a:avLst/>
          </a:prstGeom>
        </p:spPr>
      </p:pic>
      <p:sp>
        <p:nvSpPr>
          <p:cNvPr id="7" name="矩形 6">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
        <p:nvSpPr>
          <p:cNvPr id="10" name="矩形 9">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a:t>Speaker Name</a:t>
            </a:r>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
        <p:nvSpPr>
          <p:cNvPr id="5" name="矩形 4">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3"/>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50-50 Right Photo Layout">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11" name="矩形 10">
            <a:hlinkClick r:id="rId5"/>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a:fillRect/>
          </a:stretch>
        </p:blipFill>
        <p:spPr>
          <a:xfrm>
            <a:off x="6270259" y="-7938"/>
            <a:ext cx="6196378" cy="7010400"/>
          </a:xfrm>
          <a:prstGeom prst="rect">
            <a:avLst/>
          </a:prstGeom>
        </p:spPr>
      </p:pic>
      <p:sp>
        <p:nvSpPr>
          <p:cNvPr id="11" name="矩形 10">
            <a:hlinkClick r:id="rId6"/>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680" indent="-233680">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86.xml><?xml version="1.0" encoding="utf-8"?>
<p:sldLayout xmlns:a="http://schemas.openxmlformats.org/drawingml/2006/main" xmlns:r="http://schemas.openxmlformats.org/officeDocument/2006/relationships" xmlns:p="http://schemas.openxmlformats.org/presentationml/2006/main" userDrawn="1">
  <p:cSld name="50-50 Right Photo Layout">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11" name="矩形 10">
            <a:hlinkClick r:id="rId5"/>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a:fillRect/>
          </a:stretch>
        </p:blipFill>
        <p:spPr>
          <a:xfrm>
            <a:off x="6270259" y="-7938"/>
            <a:ext cx="6196378" cy="7010400"/>
          </a:xfrm>
          <a:prstGeom prst="rect">
            <a:avLst/>
          </a:prstGeom>
        </p:spPr>
      </p:pic>
      <p:sp>
        <p:nvSpPr>
          <p:cNvPr id="11" name="矩形 10">
            <a:hlinkClick r:id="rId6"/>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a:fillRect/>
          </a:stretch>
        </p:blipFill>
        <p:spPr>
          <a:xfrm>
            <a:off x="6294436" y="1"/>
            <a:ext cx="6172201" cy="6994524"/>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a:fillRect/>
          </a:stretch>
        </p:blipFill>
        <p:spPr>
          <a:xfrm>
            <a:off x="6294436" y="1"/>
            <a:ext cx="6172201" cy="6994524"/>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3" name="矩形 2">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1_Blank Accent Color 3">
    <p:bg>
      <p:bgRef idx="1001">
        <a:schemeClr val="bg1"/>
      </p:bgRef>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294.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noAutofit/>
          </a:bodyPr>
          <a:lstStyle/>
          <a:p>
            <a:pPr algn="ctr" defTabSz="932180"/>
            <a:endParaRPr lang="en-US" sz="1800" dirty="0">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7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83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70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2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anose="020B0604020202020204" pitchFamily="34" charset="0"/>
              <a:buNone/>
              <a:defRPr sz="3700" spc="-51" baseline="0">
                <a:gradFill>
                  <a:gsLst>
                    <a:gs pos="0">
                      <a:srgbClr val="000000"/>
                    </a:gs>
                    <a:gs pos="100000">
                      <a:srgbClr val="000000"/>
                    </a:gs>
                  </a:gsLst>
                  <a:lin ang="5400000" scaled="0"/>
                </a:gradFill>
                <a:effectLst/>
                <a:latin typeface="Segoe UI" panose="020B0502040204020203" charset="0"/>
                <a:ea typeface="Segoe UI" panose="020B0502040204020203" charset="0"/>
                <a:cs typeface="Segoe UI" panose="020B0502040204020203"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anose="020B0502040204020203" charset="0"/>
                <a:cs typeface="Segoe UI" panose="020B0502040204020203" charset="0"/>
              </a:defRPr>
            </a:lvl1pPr>
          </a:lstStyle>
          <a:p>
            <a:r>
              <a:rPr lang="en-US"/>
              <a:t>Click to edit Master title style</a:t>
            </a:r>
            <a:endParaRPr lang="en-US" dirty="0"/>
          </a:p>
        </p:txBody>
      </p:sp>
      <p:sp>
        <p:nvSpPr>
          <p:cNvPr id="4" name="矩形 3">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5" name="矩形 4">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a:fillRect/>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MS logo white"/>
          <p:cNvPicPr>
            <a:picLocks noChangeAspect="1"/>
          </p:cNvPicPr>
          <p:nvPr userDrawn="1"/>
        </p:nvPicPr>
        <p:blipFill>
          <a:blip r:embed="rId4" cstate="screen"/>
          <a:stretch>
            <a:fillRect/>
          </a:stretch>
        </p:blipFill>
        <p:spPr bwMode="gray">
          <a:xfrm>
            <a:off x="458332" y="6182440"/>
            <a:ext cx="1552931" cy="332660"/>
          </a:xfrm>
          <a:prstGeom prst="rect">
            <a:avLst/>
          </a:prstGeom>
        </p:spPr>
      </p:pic>
      <p:sp>
        <p:nvSpPr>
          <p:cNvPr id="12" name="矩形 11">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8" name="MS logo white"/>
          <p:cNvPicPr>
            <a:picLocks noChangeAspect="1"/>
          </p:cNvPicPr>
          <p:nvPr userDrawn="1"/>
        </p:nvPicPr>
        <p:blipFill>
          <a:blip r:embed="rId3" cstate="screen"/>
          <a:stretch>
            <a:fillRect/>
          </a:stretch>
        </p:blipFill>
        <p:spPr bwMode="gray">
          <a:xfrm>
            <a:off x="458332" y="6182440"/>
            <a:ext cx="1552931" cy="332660"/>
          </a:xfrm>
          <a:prstGeom prst="rect">
            <a:avLst/>
          </a:prstGeom>
        </p:spPr>
      </p:pic>
      <p:sp>
        <p:nvSpPr>
          <p:cNvPr id="7" name="矩形 6">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8" name="MS logo white"/>
          <p:cNvPicPr>
            <a:picLocks noChangeAspect="1"/>
          </p:cNvPicPr>
          <p:nvPr userDrawn="1"/>
        </p:nvPicPr>
        <p:blipFill>
          <a:blip r:embed="rId3" cstate="screen"/>
          <a:stretch>
            <a:fillRect/>
          </a:stretch>
        </p:blipFill>
        <p:spPr bwMode="gray">
          <a:xfrm>
            <a:off x="458332" y="6182440"/>
            <a:ext cx="1552931" cy="332660"/>
          </a:xfrm>
          <a:prstGeom prst="rect">
            <a:avLst/>
          </a:prstGeom>
        </p:spPr>
      </p:pic>
      <p:sp>
        <p:nvSpPr>
          <p:cNvPr id="7" name="矩形 6">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
        <p:nvSpPr>
          <p:cNvPr id="10" name="矩形 9">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a:t>Speaker Name</a:t>
            </a:r>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
        <p:nvSpPr>
          <p:cNvPr id="5" name="矩形 4">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3"/>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0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0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3" name="矩形 2">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1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1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14.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317.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18.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19.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680" indent="-233680">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21.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22.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23.xml><?xml version="1.0" encoding="utf-8"?>
<p:sldLayout xmlns:a="http://schemas.openxmlformats.org/drawingml/2006/main" xmlns:r="http://schemas.openxmlformats.org/officeDocument/2006/relationships" xmlns:p="http://schemas.openxmlformats.org/presentationml/2006/main" userDrawn="1">
  <p:cSld name="50-50 Right Photo Layout">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11" name="矩形 10">
            <a:hlinkClick r:id="rId5"/>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24.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a:fillRect/>
          </a:stretch>
        </p:blipFill>
        <p:spPr>
          <a:xfrm>
            <a:off x="6270259" y="-7938"/>
            <a:ext cx="6196378" cy="7010400"/>
          </a:xfrm>
          <a:prstGeom prst="rect">
            <a:avLst/>
          </a:prstGeom>
        </p:spPr>
      </p:pic>
      <p:sp>
        <p:nvSpPr>
          <p:cNvPr id="11" name="矩形 10">
            <a:hlinkClick r:id="rId6"/>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25.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a:fillRect/>
          </a:stretch>
        </p:blipFill>
        <p:spPr>
          <a:xfrm>
            <a:off x="6294436" y="1"/>
            <a:ext cx="6172201" cy="6994524"/>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2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2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3" name="矩形 2">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2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2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30.xml><?xml version="1.0" encoding="utf-8"?>
<p:sldLayout xmlns:a="http://schemas.openxmlformats.org/drawingml/2006/main" xmlns:r="http://schemas.openxmlformats.org/officeDocument/2006/relationships" xmlns:p="http://schemas.openxmlformats.org/presentationml/2006/main" preserve="1" userDrawn="1">
  <p:cSld name="1_Blank Accent Color 3">
    <p:bg>
      <p:bgRef idx="1001">
        <a:schemeClr val="bg1"/>
      </p:bgRef>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331.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noAutofit/>
          </a:bodyPr>
          <a:lstStyle/>
          <a:p>
            <a:pPr algn="ctr" defTabSz="932180"/>
            <a:endParaRPr lang="en-US" sz="1800" dirty="0">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7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83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70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2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anose="020B0604020202020204" pitchFamily="34" charset="0"/>
              <a:buNone/>
              <a:defRPr sz="3700" spc="-51" baseline="0">
                <a:gradFill>
                  <a:gsLst>
                    <a:gs pos="0">
                      <a:srgbClr val="000000"/>
                    </a:gs>
                    <a:gs pos="100000">
                      <a:srgbClr val="000000"/>
                    </a:gs>
                  </a:gsLst>
                  <a:lin ang="5400000" scaled="0"/>
                </a:gradFill>
                <a:effectLst/>
                <a:latin typeface="Segoe UI" panose="020B0502040204020203" charset="0"/>
                <a:ea typeface="Segoe UI" panose="020B0502040204020203" charset="0"/>
                <a:cs typeface="Segoe UI" panose="020B0502040204020203"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333.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anose="020B0502040204020203" charset="0"/>
                <a:cs typeface="Segoe UI" panose="020B0502040204020203" charset="0"/>
              </a:defRPr>
            </a:lvl1pPr>
          </a:lstStyle>
          <a:p>
            <a:r>
              <a:rPr lang="en-US"/>
              <a:t>Click to edit Master title style</a:t>
            </a:r>
            <a:endParaRPr lang="en-US" dirty="0"/>
          </a:p>
        </p:txBody>
      </p:sp>
      <p:sp>
        <p:nvSpPr>
          <p:cNvPr id="4" name="矩形 3">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334.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5" name="矩形 4">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a:fillRect/>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MS logo white"/>
          <p:cNvPicPr>
            <a:picLocks noChangeAspect="1"/>
          </p:cNvPicPr>
          <p:nvPr userDrawn="1"/>
        </p:nvPicPr>
        <p:blipFill>
          <a:blip r:embed="rId4" cstate="screen"/>
          <a:stretch>
            <a:fillRect/>
          </a:stretch>
        </p:blipFill>
        <p:spPr bwMode="gray">
          <a:xfrm>
            <a:off x="458332" y="6182440"/>
            <a:ext cx="1552931" cy="332660"/>
          </a:xfrm>
          <a:prstGeom prst="rect">
            <a:avLst/>
          </a:prstGeom>
        </p:spPr>
      </p:pic>
      <p:sp>
        <p:nvSpPr>
          <p:cNvPr id="12" name="矩形 11">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8" name="MS logo white"/>
          <p:cNvPicPr>
            <a:picLocks noChangeAspect="1"/>
          </p:cNvPicPr>
          <p:nvPr userDrawn="1"/>
        </p:nvPicPr>
        <p:blipFill>
          <a:blip r:embed="rId3" cstate="screen"/>
          <a:stretch>
            <a:fillRect/>
          </a:stretch>
        </p:blipFill>
        <p:spPr bwMode="gray">
          <a:xfrm>
            <a:off x="458332" y="6182440"/>
            <a:ext cx="1552931" cy="332660"/>
          </a:xfrm>
          <a:prstGeom prst="rect">
            <a:avLst/>
          </a:prstGeom>
        </p:spPr>
      </p:pic>
      <p:sp>
        <p:nvSpPr>
          <p:cNvPr id="7" name="矩形 6">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
        <p:nvSpPr>
          <p:cNvPr id="10" name="矩形 9">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a:t>Speaker Name</a:t>
            </a:r>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
        <p:nvSpPr>
          <p:cNvPr id="5" name="矩形 4">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Blank Accent Color 3">
    <p:bg>
      <p:bgRef idx="1001">
        <a:schemeClr val="bg1"/>
      </p:bgRef>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3"/>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46.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noAutofit/>
          </a:bodyPr>
          <a:lstStyle/>
          <a:p>
            <a:pPr algn="ctr" defTabSz="932180"/>
            <a:endParaRPr lang="en-US" sz="1800" dirty="0">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7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83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70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2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57.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680" indent="-233680">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58.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59.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anose="020B0604020202020204" pitchFamily="34" charset="0"/>
              <a:buNone/>
              <a:defRPr sz="3700" spc="-51" baseline="0">
                <a:gradFill>
                  <a:gsLst>
                    <a:gs pos="0">
                      <a:srgbClr val="000000"/>
                    </a:gs>
                    <a:gs pos="100000">
                      <a:srgbClr val="000000"/>
                    </a:gs>
                  </a:gsLst>
                  <a:lin ang="5400000" scaled="0"/>
                </a:gradFill>
                <a:effectLst/>
                <a:latin typeface="Segoe UI" panose="020B0502040204020203" charset="0"/>
                <a:ea typeface="Segoe UI" panose="020B0502040204020203" charset="0"/>
                <a:cs typeface="Segoe UI" panose="020B0502040204020203"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360.xml><?xml version="1.0" encoding="utf-8"?>
<p:sldLayout xmlns:a="http://schemas.openxmlformats.org/drawingml/2006/main" xmlns:r="http://schemas.openxmlformats.org/officeDocument/2006/relationships" xmlns:p="http://schemas.openxmlformats.org/presentationml/2006/main" userDrawn="1">
  <p:cSld name="50-50 Right Photo Layout">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11" name="矩形 10">
            <a:hlinkClick r:id="rId5"/>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6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a:fillRect/>
          </a:stretch>
        </p:blipFill>
        <p:spPr>
          <a:xfrm>
            <a:off x="6270259" y="-7938"/>
            <a:ext cx="6196378" cy="7010400"/>
          </a:xfrm>
          <a:prstGeom prst="rect">
            <a:avLst/>
          </a:prstGeom>
        </p:spPr>
      </p:pic>
      <p:sp>
        <p:nvSpPr>
          <p:cNvPr id="11" name="矩形 10">
            <a:hlinkClick r:id="rId6"/>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a:fillRect/>
          </a:stretch>
        </p:blipFill>
        <p:spPr>
          <a:xfrm>
            <a:off x="6294436" y="1"/>
            <a:ext cx="6172201" cy="6994524"/>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3" name="矩形 2">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6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1_Blank Accent Color 3">
    <p:bg>
      <p:bgRef idx="1001">
        <a:schemeClr val="bg1"/>
      </p:bgRef>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368.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noAutofit/>
          </a:bodyPr>
          <a:lstStyle/>
          <a:p>
            <a:pPr algn="ctr" defTabSz="932180"/>
            <a:endParaRPr lang="en-US" sz="1800" dirty="0">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7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83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70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2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anose="020B0604020202020204" pitchFamily="34" charset="0"/>
              <a:buNone/>
              <a:defRPr sz="3700" spc="-51" baseline="0">
                <a:gradFill>
                  <a:gsLst>
                    <a:gs pos="0">
                      <a:srgbClr val="000000"/>
                    </a:gs>
                    <a:gs pos="100000">
                      <a:srgbClr val="000000"/>
                    </a:gs>
                  </a:gsLst>
                  <a:lin ang="5400000" scaled="0"/>
                </a:gradFill>
                <a:effectLst/>
                <a:latin typeface="Segoe UI" panose="020B0502040204020203" charset="0"/>
                <a:ea typeface="Segoe UI" panose="020B0502040204020203" charset="0"/>
                <a:cs typeface="Segoe UI" panose="020B0502040204020203"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anose="020B0502040204020203" charset="0"/>
                <a:cs typeface="Segoe UI" panose="020B0502040204020203" charset="0"/>
              </a:defRPr>
            </a:lvl1pPr>
          </a:lstStyle>
          <a:p>
            <a:r>
              <a:rPr lang="en-US"/>
              <a:t>Click to edit Master title style</a:t>
            </a:r>
            <a:endParaRPr lang="en-US" dirty="0"/>
          </a:p>
        </p:txBody>
      </p:sp>
      <p:sp>
        <p:nvSpPr>
          <p:cNvPr id="4" name="矩形 3">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anose="020B0502040204020203" charset="0"/>
                <a:cs typeface="Segoe UI" panose="020B0502040204020203" charset="0"/>
              </a:defRPr>
            </a:lvl1pPr>
          </a:lstStyle>
          <a:p>
            <a:r>
              <a:rPr lang="en-US"/>
              <a:t>Click to edit Master title style</a:t>
            </a:r>
            <a:endParaRPr lang="en-US" dirty="0"/>
          </a:p>
        </p:txBody>
      </p:sp>
      <p:sp>
        <p:nvSpPr>
          <p:cNvPr id="4" name="矩形 3">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5" name="矩形 4">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a:fillRect/>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MS logo white"/>
          <p:cNvPicPr>
            <a:picLocks noChangeAspect="1"/>
          </p:cNvPicPr>
          <p:nvPr userDrawn="1"/>
        </p:nvPicPr>
        <p:blipFill>
          <a:blip r:embed="rId4" cstate="screen"/>
          <a:stretch>
            <a:fillRect/>
          </a:stretch>
        </p:blipFill>
        <p:spPr bwMode="gray">
          <a:xfrm>
            <a:off x="458332" y="6182440"/>
            <a:ext cx="1552931" cy="332660"/>
          </a:xfrm>
          <a:prstGeom prst="rect">
            <a:avLst/>
          </a:prstGeom>
        </p:spPr>
      </p:pic>
      <p:sp>
        <p:nvSpPr>
          <p:cNvPr id="12" name="矩形 11">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
        <p:nvSpPr>
          <p:cNvPr id="10" name="矩形 9">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8" name="MS logo white"/>
          <p:cNvPicPr>
            <a:picLocks noChangeAspect="1"/>
          </p:cNvPicPr>
          <p:nvPr userDrawn="1"/>
        </p:nvPicPr>
        <p:blipFill>
          <a:blip r:embed="rId3" cstate="screen"/>
          <a:stretch>
            <a:fillRect/>
          </a:stretch>
        </p:blipFill>
        <p:spPr bwMode="gray">
          <a:xfrm>
            <a:off x="458332" y="6182440"/>
            <a:ext cx="1552931" cy="332660"/>
          </a:xfrm>
          <a:prstGeom prst="rect">
            <a:avLst/>
          </a:prstGeom>
        </p:spPr>
      </p:pic>
      <p:sp>
        <p:nvSpPr>
          <p:cNvPr id="7" name="矩形 6">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
        <p:nvSpPr>
          <p:cNvPr id="10" name="矩形 9">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a:t>Speaker Name</a:t>
            </a:r>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
        <p:nvSpPr>
          <p:cNvPr id="5" name="矩形 4">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3"/>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a:t>Speaker Name</a:t>
            </a:r>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
        <p:nvSpPr>
          <p:cNvPr id="5" name="矩形 4">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680" indent="-233680">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50-50 Right Photo Layout">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11" name="矩形 10">
            <a:hlinkClick r:id="rId5"/>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a:fillRect/>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a:fillRect/>
          </a:stretch>
        </p:blipFill>
        <p:spPr>
          <a:xfrm>
            <a:off x="6270259" y="-7938"/>
            <a:ext cx="6196378" cy="7010400"/>
          </a:xfrm>
          <a:prstGeom prst="rect">
            <a:avLst/>
          </a:prstGeom>
        </p:spPr>
      </p:pic>
      <p:sp>
        <p:nvSpPr>
          <p:cNvPr id="11" name="矩形 10">
            <a:hlinkClick r:id="rId6"/>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Section title</a:t>
            </a:r>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0" name="MS logo white"/>
          <p:cNvPicPr>
            <a:picLocks noChangeAspect="1"/>
          </p:cNvPicPr>
          <p:nvPr userDrawn="1"/>
        </p:nvPicPr>
        <p:blipFill>
          <a:blip r:embed="rId3" cstate="screen"/>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a:fillRect/>
          </a:stretch>
        </p:blipFill>
        <p:spPr>
          <a:xfrm>
            <a:off x="6294436" y="1"/>
            <a:ext cx="6172201" cy="6994524"/>
          </a:xfrm>
          <a:prstGeom prst="rect">
            <a:avLst/>
          </a:prstGeom>
        </p:spPr>
      </p:pic>
      <p:sp>
        <p:nvSpPr>
          <p:cNvPr id="9" name="矩形 8">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3" name="矩形 2">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Blank Accent Color 3">
    <p:bg>
      <p:bgRef idx="1001">
        <a:schemeClr val="bg1"/>
      </p:bgRef>
    </p:bg>
    <p:spTree>
      <p:nvGrpSpPr>
        <p:cNvPr id="1" name=""/>
        <p:cNvGrpSpPr/>
        <p:nvPr/>
      </p:nvGrpSpPr>
      <p:grpSpPr>
        <a:xfrm>
          <a:off x="0" y="0"/>
          <a:ext cx="0" cy="0"/>
          <a:chOff x="0" y="0"/>
          <a:chExt cx="0" cy="0"/>
        </a:xfrm>
      </p:grpSpPr>
      <p:sp>
        <p:nvSpPr>
          <p:cNvPr id="2" name="矩形 1">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noAutofit/>
          </a:bodyPr>
          <a:lstStyle/>
          <a:p>
            <a:pPr algn="ctr" defTabSz="932180"/>
            <a:endParaRPr lang="en-US" sz="1800" dirty="0">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7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83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70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2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anose="020B0604020202020204" pitchFamily="34" charset="0"/>
              <a:buNone/>
              <a:defRPr sz="3700" spc="-51" baseline="0">
                <a:gradFill>
                  <a:gsLst>
                    <a:gs pos="0">
                      <a:srgbClr val="000000"/>
                    </a:gs>
                    <a:gs pos="100000">
                      <a:srgbClr val="000000"/>
                    </a:gs>
                  </a:gsLst>
                  <a:lin ang="5400000" scaled="0"/>
                </a:gradFill>
                <a:effectLst/>
                <a:latin typeface="Segoe UI" panose="020B0502040204020203" charset="0"/>
                <a:ea typeface="Segoe UI" panose="020B0502040204020203" charset="0"/>
                <a:cs typeface="Segoe UI" panose="020B0502040204020203"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stStyle>
          <a:p>
            <a:r>
              <a:rPr lang="en-US"/>
              <a:t>Click to edit Master title style</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830" indent="-290830">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1pPr>
            <a:lvl2pPr marL="571500" indent="-281305">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2pPr>
            <a:lvl3pPr marL="862330" indent="-290830">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3pPr>
            <a:lvl4pPr marL="1090930"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4pPr>
            <a:lvl5pPr marL="1319530"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anose="020B0502040204020203" charset="0"/>
                <a:ea typeface="Segoe UI" panose="020B0502040204020203" charset="0"/>
                <a:cs typeface="Segoe UI" panose="020B0502040204020203"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anose="020B0502040204020203" charset="0"/>
                <a:cs typeface="Segoe UI" panose="020B0502040204020203" charset="0"/>
              </a:defRPr>
            </a:lvl1pPr>
          </a:lstStyle>
          <a:p>
            <a:r>
              <a:rPr lang="en-US"/>
              <a:t>Click to edit Master title style</a:t>
            </a:r>
            <a:endParaRPr lang="en-US" dirty="0"/>
          </a:p>
        </p:txBody>
      </p:sp>
      <p:sp>
        <p:nvSpPr>
          <p:cNvPr id="4" name="矩形 3">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5" name="矩形 4">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a:fillRect/>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a:t>Presentation title</a:t>
            </a:r>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a:t>Speaker Name</a:t>
            </a:r>
          </a:p>
        </p:txBody>
      </p:sp>
      <p:pic>
        <p:nvPicPr>
          <p:cNvPr id="11" name="MS logo white"/>
          <p:cNvPicPr>
            <a:picLocks noChangeAspect="1"/>
          </p:cNvPicPr>
          <p:nvPr userDrawn="1"/>
        </p:nvPicPr>
        <p:blipFill>
          <a:blip r:embed="rId4" cstate="screen"/>
          <a:stretch>
            <a:fillRect/>
          </a:stretch>
        </p:blipFill>
        <p:spPr bwMode="gray">
          <a:xfrm>
            <a:off x="458332" y="6182440"/>
            <a:ext cx="1552931" cy="332660"/>
          </a:xfrm>
          <a:prstGeom prst="rect">
            <a:avLst/>
          </a:prstGeom>
        </p:spPr>
      </p:pic>
      <p:sp>
        <p:nvSpPr>
          <p:cNvPr id="12" name="矩形 11">
            <a:hlinkClick r:id="rId5"/>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a:t>Presentation title</a:t>
            </a:r>
          </a:p>
        </p:txBody>
      </p:sp>
      <p:pic>
        <p:nvPicPr>
          <p:cNvPr id="8" name="MS logo white"/>
          <p:cNvPicPr>
            <a:picLocks noChangeAspect="1"/>
          </p:cNvPicPr>
          <p:nvPr userDrawn="1"/>
        </p:nvPicPr>
        <p:blipFill>
          <a:blip r:embed="rId3" cstate="screen"/>
          <a:stretch>
            <a:fillRect/>
          </a:stretch>
        </p:blipFill>
        <p:spPr bwMode="gray">
          <a:xfrm>
            <a:off x="458332" y="6182440"/>
            <a:ext cx="1552931" cy="332660"/>
          </a:xfrm>
          <a:prstGeom prst="rect">
            <a:avLst/>
          </a:prstGeom>
        </p:spPr>
      </p:pic>
      <p:sp>
        <p:nvSpPr>
          <p:cNvPr id="7" name="矩形 6">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
        <p:nvSpPr>
          <p:cNvPr id="10" name="矩形 9">
            <a:hlinkClick r:id="rId4"/>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a:t>Speaker Name</a:t>
            </a:r>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a:lnSpc>
                <a:spcPct val="90000"/>
              </a:lnSpc>
            </a:pPr>
            <a:endParaRPr lang="en-US"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a:t>Video title</a:t>
            </a:r>
          </a:p>
        </p:txBody>
      </p:sp>
      <p:sp>
        <p:nvSpPr>
          <p:cNvPr id="5" name="矩形 4">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3"/>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4155"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5"/>
              </a:spcBef>
              <a:buClr>
                <a:schemeClr val="tx1"/>
              </a:buClr>
              <a:buFont typeface="Wingdings" panose="05000000000000000000" pitchFamily="2" charset="2"/>
              <a:buNone/>
              <a:defRPr sz="3600"/>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815"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anose="020B0502040204020203" charset="0"/>
              </a:defRPr>
            </a:lvl1pPr>
          </a:lstStyle>
          <a:p>
            <a:r>
              <a:rPr lang="en-US" dirty="0"/>
              <a:t>Section title</a:t>
            </a:r>
          </a:p>
        </p:txBody>
      </p:sp>
      <p:sp>
        <p:nvSpPr>
          <p:cNvPr id="4" name="矩形 3">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6" name="矩形 5">
            <a:hlinkClick r:id="rId3"/>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5"/>
              </a:spcBef>
              <a:buClr>
                <a:schemeClr val="tx1"/>
              </a:buClr>
              <a:buFont typeface="Wingdings" panose="05000000000000000000" pitchFamily="2" charset="2"/>
              <a:buNone/>
              <a:defRPr sz="3600">
                <a:solidFill>
                  <a:schemeClr val="tx1"/>
                </a:solidFill>
              </a:defRPr>
            </a:lvl1pPr>
            <a:lvl2pPr marL="0" indent="0">
              <a:buNone/>
              <a:defRPr sz="2000"/>
            </a:lvl2pPr>
            <a:lvl3pPr marL="231775" indent="0">
              <a:buNone/>
              <a:defRPr sz="2000"/>
            </a:lvl3pPr>
            <a:lvl4pPr marL="460375"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7" name="矩形 6">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1"/>
              </a:buClr>
              <a:buFontTx/>
              <a:buBlip>
                <a:blip r:embed="rId2"/>
              </a:buBlip>
              <a:defRPr sz="3600"/>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655" indent="-287655">
              <a:spcBef>
                <a:spcPts val="1225"/>
              </a:spcBef>
              <a:buClr>
                <a:schemeClr val="tx2"/>
              </a:buClr>
              <a:buFontTx/>
              <a:buBlip>
                <a:blip r:embed="rId2"/>
              </a:buBlip>
              <a:defRPr sz="3600">
                <a:solidFill>
                  <a:schemeClr val="tx1"/>
                </a:solidFill>
              </a:defRPr>
            </a:lvl1pPr>
            <a:lvl2pPr marL="530860" indent="-233045">
              <a:defRPr sz="2400"/>
            </a:lvl2pPr>
            <a:lvl3pPr marL="699770" indent="-168275">
              <a:defRPr sz="2000"/>
            </a:lvl3pPr>
            <a:lvl4pPr marL="880745" indent="-181610">
              <a:defRPr/>
            </a:lvl4pPr>
            <a:lvl5pPr marL="1049655" indent="-16827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矩形 5">
            <a:hlinkClick r:id="rId3"/>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
        <p:nvSpPr>
          <p:cNvPr id="4" name="矩形 3">
            <a:hlinkClick r:id="rId2"/>
          </p:cNvPr>
          <p:cNvSpPr/>
          <p:nvPr userDrawn="1"/>
        </p:nvSpPr>
        <p:spPr bwMode="auto">
          <a:xfrm>
            <a:off x="152400" y="15240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a:t>Click to edit Master title style</a:t>
            </a:r>
            <a:endParaRPr lang="en-US" dirty="0"/>
          </a:p>
        </p:txBody>
      </p:sp>
      <p:sp>
        <p:nvSpPr>
          <p:cNvPr id="3" name="矩形 2">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680" indent="-233680">
              <a:defRPr sz="6000"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a:t>Author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a:t>Author’s Name</a:t>
            </a:r>
          </a:p>
          <a:p>
            <a:pPr lvl="0"/>
            <a:r>
              <a:rPr lang="en-US" dirty="0"/>
              <a:t>Title</a:t>
            </a:r>
          </a:p>
        </p:txBody>
      </p:sp>
      <p:sp>
        <p:nvSpPr>
          <p:cNvPr id="5" name="矩形 4">
            <a:hlinkClick r:id="rId2"/>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1.png"/><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hyperlink" Target="http://www.rapidbbs.cn/" TargetMode="Externa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13" Type="http://schemas.openxmlformats.org/officeDocument/2006/relationships/slideLayout" Target="../slideLayouts/slideLayout346.xml"/><Relationship Id="rId18" Type="http://schemas.openxmlformats.org/officeDocument/2006/relationships/slideLayout" Target="../slideLayouts/slideLayout351.xml"/><Relationship Id="rId26" Type="http://schemas.openxmlformats.org/officeDocument/2006/relationships/slideLayout" Target="../slideLayouts/slideLayout359.xml"/><Relationship Id="rId39" Type="http://schemas.openxmlformats.org/officeDocument/2006/relationships/image" Target="../media/image1.png"/><Relationship Id="rId21" Type="http://schemas.openxmlformats.org/officeDocument/2006/relationships/slideLayout" Target="../slideLayouts/slideLayout354.xml"/><Relationship Id="rId34" Type="http://schemas.openxmlformats.org/officeDocument/2006/relationships/slideLayout" Target="../slideLayouts/slideLayout367.xml"/><Relationship Id="rId7" Type="http://schemas.openxmlformats.org/officeDocument/2006/relationships/slideLayout" Target="../slideLayouts/slideLayout340.xml"/><Relationship Id="rId2" Type="http://schemas.openxmlformats.org/officeDocument/2006/relationships/slideLayout" Target="../slideLayouts/slideLayout335.xml"/><Relationship Id="rId16" Type="http://schemas.openxmlformats.org/officeDocument/2006/relationships/slideLayout" Target="../slideLayouts/slideLayout349.xml"/><Relationship Id="rId20" Type="http://schemas.openxmlformats.org/officeDocument/2006/relationships/slideLayout" Target="../slideLayouts/slideLayout353.xml"/><Relationship Id="rId29" Type="http://schemas.openxmlformats.org/officeDocument/2006/relationships/slideLayout" Target="../slideLayouts/slideLayout362.xml"/><Relationship Id="rId41" Type="http://schemas.openxmlformats.org/officeDocument/2006/relationships/image" Target="../media/image2.png"/><Relationship Id="rId1" Type="http://schemas.openxmlformats.org/officeDocument/2006/relationships/slideLayout" Target="../slideLayouts/slideLayout334.xml"/><Relationship Id="rId6" Type="http://schemas.openxmlformats.org/officeDocument/2006/relationships/slideLayout" Target="../slideLayouts/slideLayout339.xml"/><Relationship Id="rId11" Type="http://schemas.openxmlformats.org/officeDocument/2006/relationships/slideLayout" Target="../slideLayouts/slideLayout344.xml"/><Relationship Id="rId24" Type="http://schemas.openxmlformats.org/officeDocument/2006/relationships/slideLayout" Target="../slideLayouts/slideLayout357.xml"/><Relationship Id="rId32" Type="http://schemas.openxmlformats.org/officeDocument/2006/relationships/slideLayout" Target="../slideLayouts/slideLayout365.xml"/><Relationship Id="rId37" Type="http://schemas.openxmlformats.org/officeDocument/2006/relationships/slideLayout" Target="../slideLayouts/slideLayout370.xml"/><Relationship Id="rId40" Type="http://schemas.openxmlformats.org/officeDocument/2006/relationships/hyperlink" Target="http://www.rapidbbs.cn/" TargetMode="External"/><Relationship Id="rId5" Type="http://schemas.openxmlformats.org/officeDocument/2006/relationships/slideLayout" Target="../slideLayouts/slideLayout338.xml"/><Relationship Id="rId15" Type="http://schemas.openxmlformats.org/officeDocument/2006/relationships/slideLayout" Target="../slideLayouts/slideLayout348.xml"/><Relationship Id="rId23" Type="http://schemas.openxmlformats.org/officeDocument/2006/relationships/slideLayout" Target="../slideLayouts/slideLayout356.xml"/><Relationship Id="rId28" Type="http://schemas.openxmlformats.org/officeDocument/2006/relationships/slideLayout" Target="../slideLayouts/slideLayout361.xml"/><Relationship Id="rId36" Type="http://schemas.openxmlformats.org/officeDocument/2006/relationships/slideLayout" Target="../slideLayouts/slideLayout369.xml"/><Relationship Id="rId10" Type="http://schemas.openxmlformats.org/officeDocument/2006/relationships/slideLayout" Target="../slideLayouts/slideLayout343.xml"/><Relationship Id="rId19" Type="http://schemas.openxmlformats.org/officeDocument/2006/relationships/slideLayout" Target="../slideLayouts/slideLayout352.xml"/><Relationship Id="rId31" Type="http://schemas.openxmlformats.org/officeDocument/2006/relationships/slideLayout" Target="../slideLayouts/slideLayout364.xml"/><Relationship Id="rId4" Type="http://schemas.openxmlformats.org/officeDocument/2006/relationships/slideLayout" Target="../slideLayouts/slideLayout337.xml"/><Relationship Id="rId9" Type="http://schemas.openxmlformats.org/officeDocument/2006/relationships/slideLayout" Target="../slideLayouts/slideLayout342.xml"/><Relationship Id="rId14" Type="http://schemas.openxmlformats.org/officeDocument/2006/relationships/slideLayout" Target="../slideLayouts/slideLayout347.xml"/><Relationship Id="rId22" Type="http://schemas.openxmlformats.org/officeDocument/2006/relationships/slideLayout" Target="../slideLayouts/slideLayout355.xml"/><Relationship Id="rId27" Type="http://schemas.openxmlformats.org/officeDocument/2006/relationships/slideLayout" Target="../slideLayouts/slideLayout360.xml"/><Relationship Id="rId30" Type="http://schemas.openxmlformats.org/officeDocument/2006/relationships/slideLayout" Target="../slideLayouts/slideLayout363.xml"/><Relationship Id="rId35" Type="http://schemas.openxmlformats.org/officeDocument/2006/relationships/slideLayout" Target="../slideLayouts/slideLayout368.xml"/><Relationship Id="rId8" Type="http://schemas.openxmlformats.org/officeDocument/2006/relationships/slideLayout" Target="../slideLayouts/slideLayout341.xml"/><Relationship Id="rId3" Type="http://schemas.openxmlformats.org/officeDocument/2006/relationships/slideLayout" Target="../slideLayouts/slideLayout336.xml"/><Relationship Id="rId12" Type="http://schemas.openxmlformats.org/officeDocument/2006/relationships/slideLayout" Target="../slideLayouts/slideLayout345.xml"/><Relationship Id="rId17" Type="http://schemas.openxmlformats.org/officeDocument/2006/relationships/slideLayout" Target="../slideLayouts/slideLayout350.xml"/><Relationship Id="rId25" Type="http://schemas.openxmlformats.org/officeDocument/2006/relationships/slideLayout" Target="../slideLayouts/slideLayout358.xml"/><Relationship Id="rId33" Type="http://schemas.openxmlformats.org/officeDocument/2006/relationships/slideLayout" Target="../slideLayouts/slideLayout366.xml"/><Relationship Id="rId38" Type="http://schemas.openxmlformats.org/officeDocument/2006/relationships/theme" Target="../theme/theme10.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9" Type="http://schemas.openxmlformats.org/officeDocument/2006/relationships/image" Target="../media/image1.png"/><Relationship Id="rId21" Type="http://schemas.openxmlformats.org/officeDocument/2006/relationships/slideLayout" Target="../slideLayouts/slideLayout58.xml"/><Relationship Id="rId34" Type="http://schemas.openxmlformats.org/officeDocument/2006/relationships/slideLayout" Target="../slideLayouts/slideLayout71.xml"/><Relationship Id="rId7" Type="http://schemas.openxmlformats.org/officeDocument/2006/relationships/slideLayout" Target="../slideLayouts/slideLayout4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41" Type="http://schemas.openxmlformats.org/officeDocument/2006/relationships/image" Target="../media/image2.png"/><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37" Type="http://schemas.openxmlformats.org/officeDocument/2006/relationships/slideLayout" Target="../slideLayouts/slideLayout74.xml"/><Relationship Id="rId40" Type="http://schemas.openxmlformats.org/officeDocument/2006/relationships/hyperlink" Target="http://www.rapidbbs.cn/" TargetMode="External"/><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slideLayout" Target="../slideLayouts/slideLayout73.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slideLayout" Target="../slideLayouts/slideLayout72.xml"/><Relationship Id="rId8" Type="http://schemas.openxmlformats.org/officeDocument/2006/relationships/slideLayout" Target="../slideLayouts/slideLayout45.xml"/><Relationship Id="rId3" Type="http://schemas.openxmlformats.org/officeDocument/2006/relationships/slideLayout" Target="../slideLayouts/slideLayout40.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38"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9" Type="http://schemas.openxmlformats.org/officeDocument/2006/relationships/image" Target="../media/image1.png"/><Relationship Id="rId21" Type="http://schemas.openxmlformats.org/officeDocument/2006/relationships/slideLayout" Target="../slideLayouts/slideLayout95.xml"/><Relationship Id="rId34" Type="http://schemas.openxmlformats.org/officeDocument/2006/relationships/slideLayout" Target="../slideLayouts/slideLayout108.xml"/><Relationship Id="rId7" Type="http://schemas.openxmlformats.org/officeDocument/2006/relationships/slideLayout" Target="../slideLayouts/slideLayout81.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41" Type="http://schemas.openxmlformats.org/officeDocument/2006/relationships/image" Target="../media/image2.png"/><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32" Type="http://schemas.openxmlformats.org/officeDocument/2006/relationships/slideLayout" Target="../slideLayouts/slideLayout106.xml"/><Relationship Id="rId37" Type="http://schemas.openxmlformats.org/officeDocument/2006/relationships/slideLayout" Target="../slideLayouts/slideLayout111.xml"/><Relationship Id="rId40" Type="http://schemas.openxmlformats.org/officeDocument/2006/relationships/hyperlink" Target="http://www.rapidbbs.cn/" TargetMode="Externa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36" Type="http://schemas.openxmlformats.org/officeDocument/2006/relationships/slideLayout" Target="../slideLayouts/slideLayout110.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31" Type="http://schemas.openxmlformats.org/officeDocument/2006/relationships/slideLayout" Target="../slideLayouts/slideLayout105.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slideLayout" Target="../slideLayouts/slideLayout104.xml"/><Relationship Id="rId35" Type="http://schemas.openxmlformats.org/officeDocument/2006/relationships/slideLayout" Target="../slideLayouts/slideLayout109.xml"/><Relationship Id="rId8" Type="http://schemas.openxmlformats.org/officeDocument/2006/relationships/slideLayout" Target="../slideLayouts/slideLayout82.xml"/><Relationship Id="rId3" Type="http://schemas.openxmlformats.org/officeDocument/2006/relationships/slideLayout" Target="../slideLayouts/slideLayout77.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33" Type="http://schemas.openxmlformats.org/officeDocument/2006/relationships/slideLayout" Target="../slideLayouts/slideLayout107.xml"/><Relationship Id="rId38"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24.xml"/><Relationship Id="rId18" Type="http://schemas.openxmlformats.org/officeDocument/2006/relationships/slideLayout" Target="../slideLayouts/slideLayout129.xml"/><Relationship Id="rId26" Type="http://schemas.openxmlformats.org/officeDocument/2006/relationships/slideLayout" Target="../slideLayouts/slideLayout137.xml"/><Relationship Id="rId39" Type="http://schemas.openxmlformats.org/officeDocument/2006/relationships/image" Target="../media/image1.png"/><Relationship Id="rId21" Type="http://schemas.openxmlformats.org/officeDocument/2006/relationships/slideLayout" Target="../slideLayouts/slideLayout132.xml"/><Relationship Id="rId34" Type="http://schemas.openxmlformats.org/officeDocument/2006/relationships/slideLayout" Target="../slideLayouts/slideLayout145.xml"/><Relationship Id="rId7" Type="http://schemas.openxmlformats.org/officeDocument/2006/relationships/slideLayout" Target="../slideLayouts/slideLayout118.xml"/><Relationship Id="rId2" Type="http://schemas.openxmlformats.org/officeDocument/2006/relationships/slideLayout" Target="../slideLayouts/slideLayout113.xml"/><Relationship Id="rId16" Type="http://schemas.openxmlformats.org/officeDocument/2006/relationships/slideLayout" Target="../slideLayouts/slideLayout127.xml"/><Relationship Id="rId20" Type="http://schemas.openxmlformats.org/officeDocument/2006/relationships/slideLayout" Target="../slideLayouts/slideLayout131.xml"/><Relationship Id="rId29" Type="http://schemas.openxmlformats.org/officeDocument/2006/relationships/slideLayout" Target="../slideLayouts/slideLayout140.xml"/><Relationship Id="rId41" Type="http://schemas.openxmlformats.org/officeDocument/2006/relationships/image" Target="../media/image2.png"/><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24" Type="http://schemas.openxmlformats.org/officeDocument/2006/relationships/slideLayout" Target="../slideLayouts/slideLayout135.xml"/><Relationship Id="rId32" Type="http://schemas.openxmlformats.org/officeDocument/2006/relationships/slideLayout" Target="../slideLayouts/slideLayout143.xml"/><Relationship Id="rId37" Type="http://schemas.openxmlformats.org/officeDocument/2006/relationships/slideLayout" Target="../slideLayouts/slideLayout148.xml"/><Relationship Id="rId40" Type="http://schemas.openxmlformats.org/officeDocument/2006/relationships/hyperlink" Target="http://www.rapidbbs.cn/" TargetMode="External"/><Relationship Id="rId5" Type="http://schemas.openxmlformats.org/officeDocument/2006/relationships/slideLayout" Target="../slideLayouts/slideLayout116.xml"/><Relationship Id="rId15" Type="http://schemas.openxmlformats.org/officeDocument/2006/relationships/slideLayout" Target="../slideLayouts/slideLayout126.xml"/><Relationship Id="rId23" Type="http://schemas.openxmlformats.org/officeDocument/2006/relationships/slideLayout" Target="../slideLayouts/slideLayout134.xml"/><Relationship Id="rId28" Type="http://schemas.openxmlformats.org/officeDocument/2006/relationships/slideLayout" Target="../slideLayouts/slideLayout139.xml"/><Relationship Id="rId36" Type="http://schemas.openxmlformats.org/officeDocument/2006/relationships/slideLayout" Target="../slideLayouts/slideLayout147.xml"/><Relationship Id="rId10" Type="http://schemas.openxmlformats.org/officeDocument/2006/relationships/slideLayout" Target="../slideLayouts/slideLayout121.xml"/><Relationship Id="rId19" Type="http://schemas.openxmlformats.org/officeDocument/2006/relationships/slideLayout" Target="../slideLayouts/slideLayout130.xml"/><Relationship Id="rId31" Type="http://schemas.openxmlformats.org/officeDocument/2006/relationships/slideLayout" Target="../slideLayouts/slideLayout142.xml"/><Relationship Id="rId4" Type="http://schemas.openxmlformats.org/officeDocument/2006/relationships/slideLayout" Target="../slideLayouts/slideLayout115.xml"/><Relationship Id="rId9" Type="http://schemas.openxmlformats.org/officeDocument/2006/relationships/slideLayout" Target="../slideLayouts/slideLayout120.xml"/><Relationship Id="rId14" Type="http://schemas.openxmlformats.org/officeDocument/2006/relationships/slideLayout" Target="../slideLayouts/slideLayout125.xml"/><Relationship Id="rId22" Type="http://schemas.openxmlformats.org/officeDocument/2006/relationships/slideLayout" Target="../slideLayouts/slideLayout133.xml"/><Relationship Id="rId27" Type="http://schemas.openxmlformats.org/officeDocument/2006/relationships/slideLayout" Target="../slideLayouts/slideLayout138.xml"/><Relationship Id="rId30" Type="http://schemas.openxmlformats.org/officeDocument/2006/relationships/slideLayout" Target="../slideLayouts/slideLayout141.xml"/><Relationship Id="rId35" Type="http://schemas.openxmlformats.org/officeDocument/2006/relationships/slideLayout" Target="../slideLayouts/slideLayout146.xml"/><Relationship Id="rId8" Type="http://schemas.openxmlformats.org/officeDocument/2006/relationships/slideLayout" Target="../slideLayouts/slideLayout119.xml"/><Relationship Id="rId3" Type="http://schemas.openxmlformats.org/officeDocument/2006/relationships/slideLayout" Target="../slideLayouts/slideLayout114.xml"/><Relationship Id="rId12" Type="http://schemas.openxmlformats.org/officeDocument/2006/relationships/slideLayout" Target="../slideLayouts/slideLayout123.xml"/><Relationship Id="rId17" Type="http://schemas.openxmlformats.org/officeDocument/2006/relationships/slideLayout" Target="../slideLayouts/slideLayout128.xml"/><Relationship Id="rId25" Type="http://schemas.openxmlformats.org/officeDocument/2006/relationships/slideLayout" Target="../slideLayouts/slideLayout136.xml"/><Relationship Id="rId33" Type="http://schemas.openxmlformats.org/officeDocument/2006/relationships/slideLayout" Target="../slideLayouts/slideLayout144.xml"/><Relationship Id="rId38"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61.xml"/><Relationship Id="rId18" Type="http://schemas.openxmlformats.org/officeDocument/2006/relationships/slideLayout" Target="../slideLayouts/slideLayout166.xml"/><Relationship Id="rId26" Type="http://schemas.openxmlformats.org/officeDocument/2006/relationships/slideLayout" Target="../slideLayouts/slideLayout174.xml"/><Relationship Id="rId39" Type="http://schemas.openxmlformats.org/officeDocument/2006/relationships/image" Target="../media/image1.png"/><Relationship Id="rId21" Type="http://schemas.openxmlformats.org/officeDocument/2006/relationships/slideLayout" Target="../slideLayouts/slideLayout169.xml"/><Relationship Id="rId34" Type="http://schemas.openxmlformats.org/officeDocument/2006/relationships/slideLayout" Target="../slideLayouts/slideLayout182.xml"/><Relationship Id="rId7" Type="http://schemas.openxmlformats.org/officeDocument/2006/relationships/slideLayout" Target="../slideLayouts/slideLayout155.xml"/><Relationship Id="rId2" Type="http://schemas.openxmlformats.org/officeDocument/2006/relationships/slideLayout" Target="../slideLayouts/slideLayout150.xml"/><Relationship Id="rId16" Type="http://schemas.openxmlformats.org/officeDocument/2006/relationships/slideLayout" Target="../slideLayouts/slideLayout164.xml"/><Relationship Id="rId20" Type="http://schemas.openxmlformats.org/officeDocument/2006/relationships/slideLayout" Target="../slideLayouts/slideLayout168.xml"/><Relationship Id="rId29" Type="http://schemas.openxmlformats.org/officeDocument/2006/relationships/slideLayout" Target="../slideLayouts/slideLayout177.xml"/><Relationship Id="rId41" Type="http://schemas.openxmlformats.org/officeDocument/2006/relationships/image" Target="../media/image2.png"/><Relationship Id="rId1" Type="http://schemas.openxmlformats.org/officeDocument/2006/relationships/slideLayout" Target="../slideLayouts/slideLayout149.xml"/><Relationship Id="rId6" Type="http://schemas.openxmlformats.org/officeDocument/2006/relationships/slideLayout" Target="../slideLayouts/slideLayout154.xml"/><Relationship Id="rId11" Type="http://schemas.openxmlformats.org/officeDocument/2006/relationships/slideLayout" Target="../slideLayouts/slideLayout159.xml"/><Relationship Id="rId24" Type="http://schemas.openxmlformats.org/officeDocument/2006/relationships/slideLayout" Target="../slideLayouts/slideLayout172.xml"/><Relationship Id="rId32" Type="http://schemas.openxmlformats.org/officeDocument/2006/relationships/slideLayout" Target="../slideLayouts/slideLayout180.xml"/><Relationship Id="rId37" Type="http://schemas.openxmlformats.org/officeDocument/2006/relationships/slideLayout" Target="../slideLayouts/slideLayout185.xml"/><Relationship Id="rId40" Type="http://schemas.openxmlformats.org/officeDocument/2006/relationships/hyperlink" Target="http://www.rapidbbs.cn/" TargetMode="External"/><Relationship Id="rId5" Type="http://schemas.openxmlformats.org/officeDocument/2006/relationships/slideLayout" Target="../slideLayouts/slideLayout153.xml"/><Relationship Id="rId15" Type="http://schemas.openxmlformats.org/officeDocument/2006/relationships/slideLayout" Target="../slideLayouts/slideLayout163.xml"/><Relationship Id="rId23" Type="http://schemas.openxmlformats.org/officeDocument/2006/relationships/slideLayout" Target="../slideLayouts/slideLayout171.xml"/><Relationship Id="rId28" Type="http://schemas.openxmlformats.org/officeDocument/2006/relationships/slideLayout" Target="../slideLayouts/slideLayout176.xml"/><Relationship Id="rId36" Type="http://schemas.openxmlformats.org/officeDocument/2006/relationships/slideLayout" Target="../slideLayouts/slideLayout184.xml"/><Relationship Id="rId10" Type="http://schemas.openxmlformats.org/officeDocument/2006/relationships/slideLayout" Target="../slideLayouts/slideLayout158.xml"/><Relationship Id="rId19" Type="http://schemas.openxmlformats.org/officeDocument/2006/relationships/slideLayout" Target="../slideLayouts/slideLayout167.xml"/><Relationship Id="rId31" Type="http://schemas.openxmlformats.org/officeDocument/2006/relationships/slideLayout" Target="../slideLayouts/slideLayout179.xml"/><Relationship Id="rId4" Type="http://schemas.openxmlformats.org/officeDocument/2006/relationships/slideLayout" Target="../slideLayouts/slideLayout152.xml"/><Relationship Id="rId9" Type="http://schemas.openxmlformats.org/officeDocument/2006/relationships/slideLayout" Target="../slideLayouts/slideLayout157.xml"/><Relationship Id="rId14" Type="http://schemas.openxmlformats.org/officeDocument/2006/relationships/slideLayout" Target="../slideLayouts/slideLayout162.xml"/><Relationship Id="rId22" Type="http://schemas.openxmlformats.org/officeDocument/2006/relationships/slideLayout" Target="../slideLayouts/slideLayout170.xml"/><Relationship Id="rId27" Type="http://schemas.openxmlformats.org/officeDocument/2006/relationships/slideLayout" Target="../slideLayouts/slideLayout175.xml"/><Relationship Id="rId30" Type="http://schemas.openxmlformats.org/officeDocument/2006/relationships/slideLayout" Target="../slideLayouts/slideLayout178.xml"/><Relationship Id="rId35" Type="http://schemas.openxmlformats.org/officeDocument/2006/relationships/slideLayout" Target="../slideLayouts/slideLayout183.xml"/><Relationship Id="rId8" Type="http://schemas.openxmlformats.org/officeDocument/2006/relationships/slideLayout" Target="../slideLayouts/slideLayout156.xml"/><Relationship Id="rId3" Type="http://schemas.openxmlformats.org/officeDocument/2006/relationships/slideLayout" Target="../slideLayouts/slideLayout151.xml"/><Relationship Id="rId12" Type="http://schemas.openxmlformats.org/officeDocument/2006/relationships/slideLayout" Target="../slideLayouts/slideLayout160.xml"/><Relationship Id="rId17" Type="http://schemas.openxmlformats.org/officeDocument/2006/relationships/slideLayout" Target="../slideLayouts/slideLayout165.xml"/><Relationship Id="rId25" Type="http://schemas.openxmlformats.org/officeDocument/2006/relationships/slideLayout" Target="../slideLayouts/slideLayout173.xml"/><Relationship Id="rId33" Type="http://schemas.openxmlformats.org/officeDocument/2006/relationships/slideLayout" Target="../slideLayouts/slideLayout181.xml"/><Relationship Id="rId38"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198.xml"/><Relationship Id="rId18" Type="http://schemas.openxmlformats.org/officeDocument/2006/relationships/slideLayout" Target="../slideLayouts/slideLayout203.xml"/><Relationship Id="rId26" Type="http://schemas.openxmlformats.org/officeDocument/2006/relationships/slideLayout" Target="../slideLayouts/slideLayout211.xml"/><Relationship Id="rId39" Type="http://schemas.openxmlformats.org/officeDocument/2006/relationships/image" Target="../media/image1.png"/><Relationship Id="rId21" Type="http://schemas.openxmlformats.org/officeDocument/2006/relationships/slideLayout" Target="../slideLayouts/slideLayout206.xml"/><Relationship Id="rId34" Type="http://schemas.openxmlformats.org/officeDocument/2006/relationships/slideLayout" Target="../slideLayouts/slideLayout219.xml"/><Relationship Id="rId7" Type="http://schemas.openxmlformats.org/officeDocument/2006/relationships/slideLayout" Target="../slideLayouts/slideLayout192.xml"/><Relationship Id="rId2" Type="http://schemas.openxmlformats.org/officeDocument/2006/relationships/slideLayout" Target="../slideLayouts/slideLayout187.xml"/><Relationship Id="rId16" Type="http://schemas.openxmlformats.org/officeDocument/2006/relationships/slideLayout" Target="../slideLayouts/slideLayout201.xml"/><Relationship Id="rId20" Type="http://schemas.openxmlformats.org/officeDocument/2006/relationships/slideLayout" Target="../slideLayouts/slideLayout205.xml"/><Relationship Id="rId29" Type="http://schemas.openxmlformats.org/officeDocument/2006/relationships/slideLayout" Target="../slideLayouts/slideLayout214.xml"/><Relationship Id="rId41" Type="http://schemas.openxmlformats.org/officeDocument/2006/relationships/image" Target="../media/image2.png"/><Relationship Id="rId1" Type="http://schemas.openxmlformats.org/officeDocument/2006/relationships/slideLayout" Target="../slideLayouts/slideLayout186.xml"/><Relationship Id="rId6" Type="http://schemas.openxmlformats.org/officeDocument/2006/relationships/slideLayout" Target="../slideLayouts/slideLayout191.xml"/><Relationship Id="rId11" Type="http://schemas.openxmlformats.org/officeDocument/2006/relationships/slideLayout" Target="../slideLayouts/slideLayout196.xml"/><Relationship Id="rId24" Type="http://schemas.openxmlformats.org/officeDocument/2006/relationships/slideLayout" Target="../slideLayouts/slideLayout209.xml"/><Relationship Id="rId32" Type="http://schemas.openxmlformats.org/officeDocument/2006/relationships/slideLayout" Target="../slideLayouts/slideLayout217.xml"/><Relationship Id="rId37" Type="http://schemas.openxmlformats.org/officeDocument/2006/relationships/slideLayout" Target="../slideLayouts/slideLayout222.xml"/><Relationship Id="rId40" Type="http://schemas.openxmlformats.org/officeDocument/2006/relationships/hyperlink" Target="http://www.rapidbbs.cn/" TargetMode="External"/><Relationship Id="rId5" Type="http://schemas.openxmlformats.org/officeDocument/2006/relationships/slideLayout" Target="../slideLayouts/slideLayout190.xml"/><Relationship Id="rId15" Type="http://schemas.openxmlformats.org/officeDocument/2006/relationships/slideLayout" Target="../slideLayouts/slideLayout200.xml"/><Relationship Id="rId23" Type="http://schemas.openxmlformats.org/officeDocument/2006/relationships/slideLayout" Target="../slideLayouts/slideLayout208.xml"/><Relationship Id="rId28" Type="http://schemas.openxmlformats.org/officeDocument/2006/relationships/slideLayout" Target="../slideLayouts/slideLayout213.xml"/><Relationship Id="rId36" Type="http://schemas.openxmlformats.org/officeDocument/2006/relationships/slideLayout" Target="../slideLayouts/slideLayout221.xml"/><Relationship Id="rId10" Type="http://schemas.openxmlformats.org/officeDocument/2006/relationships/slideLayout" Target="../slideLayouts/slideLayout195.xml"/><Relationship Id="rId19" Type="http://schemas.openxmlformats.org/officeDocument/2006/relationships/slideLayout" Target="../slideLayouts/slideLayout204.xml"/><Relationship Id="rId31" Type="http://schemas.openxmlformats.org/officeDocument/2006/relationships/slideLayout" Target="../slideLayouts/slideLayout216.xml"/><Relationship Id="rId4" Type="http://schemas.openxmlformats.org/officeDocument/2006/relationships/slideLayout" Target="../slideLayouts/slideLayout189.xml"/><Relationship Id="rId9" Type="http://schemas.openxmlformats.org/officeDocument/2006/relationships/slideLayout" Target="../slideLayouts/slideLayout194.xml"/><Relationship Id="rId14" Type="http://schemas.openxmlformats.org/officeDocument/2006/relationships/slideLayout" Target="../slideLayouts/slideLayout199.xml"/><Relationship Id="rId22" Type="http://schemas.openxmlformats.org/officeDocument/2006/relationships/slideLayout" Target="../slideLayouts/slideLayout207.xml"/><Relationship Id="rId27" Type="http://schemas.openxmlformats.org/officeDocument/2006/relationships/slideLayout" Target="../slideLayouts/slideLayout212.xml"/><Relationship Id="rId30" Type="http://schemas.openxmlformats.org/officeDocument/2006/relationships/slideLayout" Target="../slideLayouts/slideLayout215.xml"/><Relationship Id="rId35" Type="http://schemas.openxmlformats.org/officeDocument/2006/relationships/slideLayout" Target="../slideLayouts/slideLayout220.xml"/><Relationship Id="rId8" Type="http://schemas.openxmlformats.org/officeDocument/2006/relationships/slideLayout" Target="../slideLayouts/slideLayout193.xml"/><Relationship Id="rId3" Type="http://schemas.openxmlformats.org/officeDocument/2006/relationships/slideLayout" Target="../slideLayouts/slideLayout188.xml"/><Relationship Id="rId12" Type="http://schemas.openxmlformats.org/officeDocument/2006/relationships/slideLayout" Target="../slideLayouts/slideLayout197.xml"/><Relationship Id="rId17" Type="http://schemas.openxmlformats.org/officeDocument/2006/relationships/slideLayout" Target="../slideLayouts/slideLayout202.xml"/><Relationship Id="rId25" Type="http://schemas.openxmlformats.org/officeDocument/2006/relationships/slideLayout" Target="../slideLayouts/slideLayout210.xml"/><Relationship Id="rId33" Type="http://schemas.openxmlformats.org/officeDocument/2006/relationships/slideLayout" Target="../slideLayouts/slideLayout218.xml"/><Relationship Id="rId38"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13" Type="http://schemas.openxmlformats.org/officeDocument/2006/relationships/slideLayout" Target="../slideLayouts/slideLayout235.xml"/><Relationship Id="rId18" Type="http://schemas.openxmlformats.org/officeDocument/2006/relationships/slideLayout" Target="../slideLayouts/slideLayout240.xml"/><Relationship Id="rId26" Type="http://schemas.openxmlformats.org/officeDocument/2006/relationships/slideLayout" Target="../slideLayouts/slideLayout248.xml"/><Relationship Id="rId39" Type="http://schemas.openxmlformats.org/officeDocument/2006/relationships/image" Target="../media/image1.png"/><Relationship Id="rId21" Type="http://schemas.openxmlformats.org/officeDocument/2006/relationships/slideLayout" Target="../slideLayouts/slideLayout243.xml"/><Relationship Id="rId34" Type="http://schemas.openxmlformats.org/officeDocument/2006/relationships/slideLayout" Target="../slideLayouts/slideLayout256.xml"/><Relationship Id="rId7" Type="http://schemas.openxmlformats.org/officeDocument/2006/relationships/slideLayout" Target="../slideLayouts/slideLayout229.xml"/><Relationship Id="rId2" Type="http://schemas.openxmlformats.org/officeDocument/2006/relationships/slideLayout" Target="../slideLayouts/slideLayout224.xml"/><Relationship Id="rId16" Type="http://schemas.openxmlformats.org/officeDocument/2006/relationships/slideLayout" Target="../slideLayouts/slideLayout238.xml"/><Relationship Id="rId20" Type="http://schemas.openxmlformats.org/officeDocument/2006/relationships/slideLayout" Target="../slideLayouts/slideLayout242.xml"/><Relationship Id="rId29" Type="http://schemas.openxmlformats.org/officeDocument/2006/relationships/slideLayout" Target="../slideLayouts/slideLayout251.xml"/><Relationship Id="rId41" Type="http://schemas.openxmlformats.org/officeDocument/2006/relationships/image" Target="../media/image2.png"/><Relationship Id="rId1" Type="http://schemas.openxmlformats.org/officeDocument/2006/relationships/slideLayout" Target="../slideLayouts/slideLayout223.xml"/><Relationship Id="rId6" Type="http://schemas.openxmlformats.org/officeDocument/2006/relationships/slideLayout" Target="../slideLayouts/slideLayout228.xml"/><Relationship Id="rId11" Type="http://schemas.openxmlformats.org/officeDocument/2006/relationships/slideLayout" Target="../slideLayouts/slideLayout233.xml"/><Relationship Id="rId24" Type="http://schemas.openxmlformats.org/officeDocument/2006/relationships/slideLayout" Target="../slideLayouts/slideLayout246.xml"/><Relationship Id="rId32" Type="http://schemas.openxmlformats.org/officeDocument/2006/relationships/slideLayout" Target="../slideLayouts/slideLayout254.xml"/><Relationship Id="rId37" Type="http://schemas.openxmlformats.org/officeDocument/2006/relationships/slideLayout" Target="../slideLayouts/slideLayout259.xml"/><Relationship Id="rId40" Type="http://schemas.openxmlformats.org/officeDocument/2006/relationships/hyperlink" Target="http://www.rapidbbs.cn/" TargetMode="External"/><Relationship Id="rId5" Type="http://schemas.openxmlformats.org/officeDocument/2006/relationships/slideLayout" Target="../slideLayouts/slideLayout227.xml"/><Relationship Id="rId15" Type="http://schemas.openxmlformats.org/officeDocument/2006/relationships/slideLayout" Target="../slideLayouts/slideLayout237.xml"/><Relationship Id="rId23" Type="http://schemas.openxmlformats.org/officeDocument/2006/relationships/slideLayout" Target="../slideLayouts/slideLayout245.xml"/><Relationship Id="rId28" Type="http://schemas.openxmlformats.org/officeDocument/2006/relationships/slideLayout" Target="../slideLayouts/slideLayout250.xml"/><Relationship Id="rId36" Type="http://schemas.openxmlformats.org/officeDocument/2006/relationships/slideLayout" Target="../slideLayouts/slideLayout258.xml"/><Relationship Id="rId10" Type="http://schemas.openxmlformats.org/officeDocument/2006/relationships/slideLayout" Target="../slideLayouts/slideLayout232.xml"/><Relationship Id="rId19" Type="http://schemas.openxmlformats.org/officeDocument/2006/relationships/slideLayout" Target="../slideLayouts/slideLayout241.xml"/><Relationship Id="rId31" Type="http://schemas.openxmlformats.org/officeDocument/2006/relationships/slideLayout" Target="../slideLayouts/slideLayout253.xml"/><Relationship Id="rId4" Type="http://schemas.openxmlformats.org/officeDocument/2006/relationships/slideLayout" Target="../slideLayouts/slideLayout226.xml"/><Relationship Id="rId9" Type="http://schemas.openxmlformats.org/officeDocument/2006/relationships/slideLayout" Target="../slideLayouts/slideLayout231.xml"/><Relationship Id="rId14" Type="http://schemas.openxmlformats.org/officeDocument/2006/relationships/slideLayout" Target="../slideLayouts/slideLayout236.xml"/><Relationship Id="rId22" Type="http://schemas.openxmlformats.org/officeDocument/2006/relationships/slideLayout" Target="../slideLayouts/slideLayout244.xml"/><Relationship Id="rId27" Type="http://schemas.openxmlformats.org/officeDocument/2006/relationships/slideLayout" Target="../slideLayouts/slideLayout249.xml"/><Relationship Id="rId30" Type="http://schemas.openxmlformats.org/officeDocument/2006/relationships/slideLayout" Target="../slideLayouts/slideLayout252.xml"/><Relationship Id="rId35" Type="http://schemas.openxmlformats.org/officeDocument/2006/relationships/slideLayout" Target="../slideLayouts/slideLayout257.xml"/><Relationship Id="rId8" Type="http://schemas.openxmlformats.org/officeDocument/2006/relationships/slideLayout" Target="../slideLayouts/slideLayout230.xml"/><Relationship Id="rId3" Type="http://schemas.openxmlformats.org/officeDocument/2006/relationships/slideLayout" Target="../slideLayouts/slideLayout225.xml"/><Relationship Id="rId12" Type="http://schemas.openxmlformats.org/officeDocument/2006/relationships/slideLayout" Target="../slideLayouts/slideLayout234.xml"/><Relationship Id="rId17" Type="http://schemas.openxmlformats.org/officeDocument/2006/relationships/slideLayout" Target="../slideLayouts/slideLayout239.xml"/><Relationship Id="rId25" Type="http://schemas.openxmlformats.org/officeDocument/2006/relationships/slideLayout" Target="../slideLayouts/slideLayout247.xml"/><Relationship Id="rId33" Type="http://schemas.openxmlformats.org/officeDocument/2006/relationships/slideLayout" Target="../slideLayouts/slideLayout255.xml"/><Relationship Id="rId38"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13" Type="http://schemas.openxmlformats.org/officeDocument/2006/relationships/slideLayout" Target="../slideLayouts/slideLayout272.xml"/><Relationship Id="rId18" Type="http://schemas.openxmlformats.org/officeDocument/2006/relationships/slideLayout" Target="../slideLayouts/slideLayout277.xml"/><Relationship Id="rId26" Type="http://schemas.openxmlformats.org/officeDocument/2006/relationships/slideLayout" Target="../slideLayouts/slideLayout285.xml"/><Relationship Id="rId39" Type="http://schemas.openxmlformats.org/officeDocument/2006/relationships/image" Target="../media/image1.png"/><Relationship Id="rId21" Type="http://schemas.openxmlformats.org/officeDocument/2006/relationships/slideLayout" Target="../slideLayouts/slideLayout280.xml"/><Relationship Id="rId34" Type="http://schemas.openxmlformats.org/officeDocument/2006/relationships/slideLayout" Target="../slideLayouts/slideLayout293.xml"/><Relationship Id="rId7" Type="http://schemas.openxmlformats.org/officeDocument/2006/relationships/slideLayout" Target="../slideLayouts/slideLayout266.xml"/><Relationship Id="rId2" Type="http://schemas.openxmlformats.org/officeDocument/2006/relationships/slideLayout" Target="../slideLayouts/slideLayout261.xml"/><Relationship Id="rId16" Type="http://schemas.openxmlformats.org/officeDocument/2006/relationships/slideLayout" Target="../slideLayouts/slideLayout275.xml"/><Relationship Id="rId20" Type="http://schemas.openxmlformats.org/officeDocument/2006/relationships/slideLayout" Target="../slideLayouts/slideLayout279.xml"/><Relationship Id="rId29" Type="http://schemas.openxmlformats.org/officeDocument/2006/relationships/slideLayout" Target="../slideLayouts/slideLayout288.xml"/><Relationship Id="rId41" Type="http://schemas.openxmlformats.org/officeDocument/2006/relationships/image" Target="../media/image2.png"/><Relationship Id="rId1" Type="http://schemas.openxmlformats.org/officeDocument/2006/relationships/slideLayout" Target="../slideLayouts/slideLayout260.xml"/><Relationship Id="rId6" Type="http://schemas.openxmlformats.org/officeDocument/2006/relationships/slideLayout" Target="../slideLayouts/slideLayout265.xml"/><Relationship Id="rId11" Type="http://schemas.openxmlformats.org/officeDocument/2006/relationships/slideLayout" Target="../slideLayouts/slideLayout270.xml"/><Relationship Id="rId24" Type="http://schemas.openxmlformats.org/officeDocument/2006/relationships/slideLayout" Target="../slideLayouts/slideLayout283.xml"/><Relationship Id="rId32" Type="http://schemas.openxmlformats.org/officeDocument/2006/relationships/slideLayout" Target="../slideLayouts/slideLayout291.xml"/><Relationship Id="rId37" Type="http://schemas.openxmlformats.org/officeDocument/2006/relationships/slideLayout" Target="../slideLayouts/slideLayout296.xml"/><Relationship Id="rId40" Type="http://schemas.openxmlformats.org/officeDocument/2006/relationships/hyperlink" Target="http://www.rapidbbs.cn/" TargetMode="External"/><Relationship Id="rId5" Type="http://schemas.openxmlformats.org/officeDocument/2006/relationships/slideLayout" Target="../slideLayouts/slideLayout264.xml"/><Relationship Id="rId15" Type="http://schemas.openxmlformats.org/officeDocument/2006/relationships/slideLayout" Target="../slideLayouts/slideLayout274.xml"/><Relationship Id="rId23" Type="http://schemas.openxmlformats.org/officeDocument/2006/relationships/slideLayout" Target="../slideLayouts/slideLayout282.xml"/><Relationship Id="rId28" Type="http://schemas.openxmlformats.org/officeDocument/2006/relationships/slideLayout" Target="../slideLayouts/slideLayout287.xml"/><Relationship Id="rId36" Type="http://schemas.openxmlformats.org/officeDocument/2006/relationships/slideLayout" Target="../slideLayouts/slideLayout295.xml"/><Relationship Id="rId10" Type="http://schemas.openxmlformats.org/officeDocument/2006/relationships/slideLayout" Target="../slideLayouts/slideLayout269.xml"/><Relationship Id="rId19" Type="http://schemas.openxmlformats.org/officeDocument/2006/relationships/slideLayout" Target="../slideLayouts/slideLayout278.xml"/><Relationship Id="rId31" Type="http://schemas.openxmlformats.org/officeDocument/2006/relationships/slideLayout" Target="../slideLayouts/slideLayout290.xml"/><Relationship Id="rId4" Type="http://schemas.openxmlformats.org/officeDocument/2006/relationships/slideLayout" Target="../slideLayouts/slideLayout263.xml"/><Relationship Id="rId9" Type="http://schemas.openxmlformats.org/officeDocument/2006/relationships/slideLayout" Target="../slideLayouts/slideLayout268.xml"/><Relationship Id="rId14" Type="http://schemas.openxmlformats.org/officeDocument/2006/relationships/slideLayout" Target="../slideLayouts/slideLayout273.xml"/><Relationship Id="rId22" Type="http://schemas.openxmlformats.org/officeDocument/2006/relationships/slideLayout" Target="../slideLayouts/slideLayout281.xml"/><Relationship Id="rId27" Type="http://schemas.openxmlformats.org/officeDocument/2006/relationships/slideLayout" Target="../slideLayouts/slideLayout286.xml"/><Relationship Id="rId30" Type="http://schemas.openxmlformats.org/officeDocument/2006/relationships/slideLayout" Target="../slideLayouts/slideLayout289.xml"/><Relationship Id="rId35" Type="http://schemas.openxmlformats.org/officeDocument/2006/relationships/slideLayout" Target="../slideLayouts/slideLayout294.xml"/><Relationship Id="rId8" Type="http://schemas.openxmlformats.org/officeDocument/2006/relationships/slideLayout" Target="../slideLayouts/slideLayout267.xml"/><Relationship Id="rId3" Type="http://schemas.openxmlformats.org/officeDocument/2006/relationships/slideLayout" Target="../slideLayouts/slideLayout262.xml"/><Relationship Id="rId12" Type="http://schemas.openxmlformats.org/officeDocument/2006/relationships/slideLayout" Target="../slideLayouts/slideLayout271.xml"/><Relationship Id="rId17" Type="http://schemas.openxmlformats.org/officeDocument/2006/relationships/slideLayout" Target="../slideLayouts/slideLayout276.xml"/><Relationship Id="rId25" Type="http://schemas.openxmlformats.org/officeDocument/2006/relationships/slideLayout" Target="../slideLayouts/slideLayout284.xml"/><Relationship Id="rId33" Type="http://schemas.openxmlformats.org/officeDocument/2006/relationships/slideLayout" Target="../slideLayouts/slideLayout292.xml"/><Relationship Id="rId38"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13" Type="http://schemas.openxmlformats.org/officeDocument/2006/relationships/slideLayout" Target="../slideLayouts/slideLayout309.xml"/><Relationship Id="rId18" Type="http://schemas.openxmlformats.org/officeDocument/2006/relationships/slideLayout" Target="../slideLayouts/slideLayout314.xml"/><Relationship Id="rId26" Type="http://schemas.openxmlformats.org/officeDocument/2006/relationships/slideLayout" Target="../slideLayouts/slideLayout322.xml"/><Relationship Id="rId39" Type="http://schemas.openxmlformats.org/officeDocument/2006/relationships/image" Target="../media/image1.png"/><Relationship Id="rId21" Type="http://schemas.openxmlformats.org/officeDocument/2006/relationships/slideLayout" Target="../slideLayouts/slideLayout317.xml"/><Relationship Id="rId34" Type="http://schemas.openxmlformats.org/officeDocument/2006/relationships/slideLayout" Target="../slideLayouts/slideLayout330.xml"/><Relationship Id="rId7" Type="http://schemas.openxmlformats.org/officeDocument/2006/relationships/slideLayout" Target="../slideLayouts/slideLayout303.xml"/><Relationship Id="rId2" Type="http://schemas.openxmlformats.org/officeDocument/2006/relationships/slideLayout" Target="../slideLayouts/slideLayout298.xml"/><Relationship Id="rId16" Type="http://schemas.openxmlformats.org/officeDocument/2006/relationships/slideLayout" Target="../slideLayouts/slideLayout312.xml"/><Relationship Id="rId20" Type="http://schemas.openxmlformats.org/officeDocument/2006/relationships/slideLayout" Target="../slideLayouts/slideLayout316.xml"/><Relationship Id="rId29" Type="http://schemas.openxmlformats.org/officeDocument/2006/relationships/slideLayout" Target="../slideLayouts/slideLayout325.xml"/><Relationship Id="rId41" Type="http://schemas.openxmlformats.org/officeDocument/2006/relationships/image" Target="../media/image2.png"/><Relationship Id="rId1" Type="http://schemas.openxmlformats.org/officeDocument/2006/relationships/slideLayout" Target="../slideLayouts/slideLayout297.xml"/><Relationship Id="rId6" Type="http://schemas.openxmlformats.org/officeDocument/2006/relationships/slideLayout" Target="../slideLayouts/slideLayout302.xml"/><Relationship Id="rId11" Type="http://schemas.openxmlformats.org/officeDocument/2006/relationships/slideLayout" Target="../slideLayouts/slideLayout307.xml"/><Relationship Id="rId24" Type="http://schemas.openxmlformats.org/officeDocument/2006/relationships/slideLayout" Target="../slideLayouts/slideLayout320.xml"/><Relationship Id="rId32" Type="http://schemas.openxmlformats.org/officeDocument/2006/relationships/slideLayout" Target="../slideLayouts/slideLayout328.xml"/><Relationship Id="rId37" Type="http://schemas.openxmlformats.org/officeDocument/2006/relationships/slideLayout" Target="../slideLayouts/slideLayout333.xml"/><Relationship Id="rId40" Type="http://schemas.openxmlformats.org/officeDocument/2006/relationships/hyperlink" Target="http://www.rapidbbs.cn/" TargetMode="External"/><Relationship Id="rId5" Type="http://schemas.openxmlformats.org/officeDocument/2006/relationships/slideLayout" Target="../slideLayouts/slideLayout301.xml"/><Relationship Id="rId15" Type="http://schemas.openxmlformats.org/officeDocument/2006/relationships/slideLayout" Target="../slideLayouts/slideLayout311.xml"/><Relationship Id="rId23" Type="http://schemas.openxmlformats.org/officeDocument/2006/relationships/slideLayout" Target="../slideLayouts/slideLayout319.xml"/><Relationship Id="rId28" Type="http://schemas.openxmlformats.org/officeDocument/2006/relationships/slideLayout" Target="../slideLayouts/slideLayout324.xml"/><Relationship Id="rId36" Type="http://schemas.openxmlformats.org/officeDocument/2006/relationships/slideLayout" Target="../slideLayouts/slideLayout332.xml"/><Relationship Id="rId10" Type="http://schemas.openxmlformats.org/officeDocument/2006/relationships/slideLayout" Target="../slideLayouts/slideLayout306.xml"/><Relationship Id="rId19" Type="http://schemas.openxmlformats.org/officeDocument/2006/relationships/slideLayout" Target="../slideLayouts/slideLayout315.xml"/><Relationship Id="rId31" Type="http://schemas.openxmlformats.org/officeDocument/2006/relationships/slideLayout" Target="../slideLayouts/slideLayout327.xml"/><Relationship Id="rId4" Type="http://schemas.openxmlformats.org/officeDocument/2006/relationships/slideLayout" Target="../slideLayouts/slideLayout300.xml"/><Relationship Id="rId9" Type="http://schemas.openxmlformats.org/officeDocument/2006/relationships/slideLayout" Target="../slideLayouts/slideLayout305.xml"/><Relationship Id="rId14" Type="http://schemas.openxmlformats.org/officeDocument/2006/relationships/slideLayout" Target="../slideLayouts/slideLayout310.xml"/><Relationship Id="rId22" Type="http://schemas.openxmlformats.org/officeDocument/2006/relationships/slideLayout" Target="../slideLayouts/slideLayout318.xml"/><Relationship Id="rId27" Type="http://schemas.openxmlformats.org/officeDocument/2006/relationships/slideLayout" Target="../slideLayouts/slideLayout323.xml"/><Relationship Id="rId30" Type="http://schemas.openxmlformats.org/officeDocument/2006/relationships/slideLayout" Target="../slideLayouts/slideLayout326.xml"/><Relationship Id="rId35" Type="http://schemas.openxmlformats.org/officeDocument/2006/relationships/slideLayout" Target="../slideLayouts/slideLayout331.xml"/><Relationship Id="rId8" Type="http://schemas.openxmlformats.org/officeDocument/2006/relationships/slideLayout" Target="../slideLayouts/slideLayout304.xml"/><Relationship Id="rId3" Type="http://schemas.openxmlformats.org/officeDocument/2006/relationships/slideLayout" Target="../slideLayouts/slideLayout299.xml"/><Relationship Id="rId12" Type="http://schemas.openxmlformats.org/officeDocument/2006/relationships/slideLayout" Target="../slideLayouts/slideLayout308.xml"/><Relationship Id="rId17" Type="http://schemas.openxmlformats.org/officeDocument/2006/relationships/slideLayout" Target="../slideLayouts/slideLayout313.xml"/><Relationship Id="rId25" Type="http://schemas.openxmlformats.org/officeDocument/2006/relationships/slideLayout" Target="../slideLayouts/slideLayout321.xml"/><Relationship Id="rId33" Type="http://schemas.openxmlformats.org/officeDocument/2006/relationships/slideLayout" Target="../slideLayouts/slideLayout329.xml"/><Relationship Id="rId38"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9"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
        <p:nvSpPr>
          <p:cNvPr id="6" name="矩形 5">
            <a:hlinkClick r:id="rId40"/>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Lst>
  <p:transition>
    <p:fade/>
  </p:transition>
  <p:txStyles>
    <p:titleStyle>
      <a:lvl1pPr algn="l" defTabSz="932815"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anose="020B0502040204020203" charset="0"/>
        </a:defRPr>
      </a:lvl1pPr>
    </p:titleStyle>
    <p:bodyStyle>
      <a:lvl1pPr marL="342900" marR="0" indent="-342900" algn="l" defTabSz="932815" rtl="0" eaLnBrk="1" fontAlgn="auto" latinLnBrk="0" hangingPunct="1">
        <a:lnSpc>
          <a:spcPct val="90000"/>
        </a:lnSpc>
        <a:spcBef>
          <a:spcPct val="20000"/>
        </a:spcBef>
        <a:spcAft>
          <a:spcPts val="0"/>
        </a:spcAft>
        <a:buClr>
          <a:schemeClr val="tx1"/>
        </a:buClr>
        <a:buSzPct val="100000"/>
        <a:buFontTx/>
        <a:buBlip>
          <a:blip r:embed="rId41"/>
        </a:buBlip>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815" rtl="0" eaLnBrk="1" latinLnBrk="0" hangingPunct="1">
        <a:defRPr sz="1800" kern="1200">
          <a:solidFill>
            <a:schemeClr val="tx1"/>
          </a:solidFill>
          <a:latin typeface="+mn-lt"/>
          <a:ea typeface="+mn-ea"/>
          <a:cs typeface="+mn-cs"/>
        </a:defRPr>
      </a:lvl1pPr>
      <a:lvl2pPr marL="466090" algn="l" defTabSz="932815" rtl="0" eaLnBrk="1" latinLnBrk="0" hangingPunct="1">
        <a:defRPr sz="1800" kern="1200">
          <a:solidFill>
            <a:schemeClr val="tx1"/>
          </a:solidFill>
          <a:latin typeface="+mn-lt"/>
          <a:ea typeface="+mn-ea"/>
          <a:cs typeface="+mn-cs"/>
        </a:defRPr>
      </a:lvl2pPr>
      <a:lvl3pPr marL="932815" algn="l" defTabSz="932815" rtl="0" eaLnBrk="1" latinLnBrk="0" hangingPunct="1">
        <a:defRPr sz="1800" kern="1200">
          <a:solidFill>
            <a:schemeClr val="tx1"/>
          </a:solidFill>
          <a:latin typeface="+mn-lt"/>
          <a:ea typeface="+mn-ea"/>
          <a:cs typeface="+mn-cs"/>
        </a:defRPr>
      </a:lvl3pPr>
      <a:lvl4pPr marL="1398905" algn="l" defTabSz="932815" rtl="0" eaLnBrk="1" latinLnBrk="0" hangingPunct="1">
        <a:defRPr sz="1800" kern="1200">
          <a:solidFill>
            <a:schemeClr val="tx1"/>
          </a:solidFill>
          <a:latin typeface="+mn-lt"/>
          <a:ea typeface="+mn-ea"/>
          <a:cs typeface="+mn-cs"/>
        </a:defRPr>
      </a:lvl4pPr>
      <a:lvl5pPr marL="1865630" algn="l" defTabSz="932815" rtl="0" eaLnBrk="1" latinLnBrk="0" hangingPunct="1">
        <a:defRPr sz="1800" kern="1200">
          <a:solidFill>
            <a:schemeClr val="tx1"/>
          </a:solidFill>
          <a:latin typeface="+mn-lt"/>
          <a:ea typeface="+mn-ea"/>
          <a:cs typeface="+mn-cs"/>
        </a:defRPr>
      </a:lvl5pPr>
      <a:lvl6pPr marL="2331720" algn="l" defTabSz="932815" rtl="0" eaLnBrk="1" latinLnBrk="0" hangingPunct="1">
        <a:defRPr sz="1800" kern="1200">
          <a:solidFill>
            <a:schemeClr val="tx1"/>
          </a:solidFill>
          <a:latin typeface="+mn-lt"/>
          <a:ea typeface="+mn-ea"/>
          <a:cs typeface="+mn-cs"/>
        </a:defRPr>
      </a:lvl6pPr>
      <a:lvl7pPr marL="2798445" algn="l" defTabSz="932815" rtl="0" eaLnBrk="1" latinLnBrk="0" hangingPunct="1">
        <a:defRPr sz="1800" kern="1200">
          <a:solidFill>
            <a:schemeClr val="tx1"/>
          </a:solidFill>
          <a:latin typeface="+mn-lt"/>
          <a:ea typeface="+mn-ea"/>
          <a:cs typeface="+mn-cs"/>
        </a:defRPr>
      </a:lvl7pPr>
      <a:lvl8pPr marL="3264535" algn="l" defTabSz="932815" rtl="0" eaLnBrk="1" latinLnBrk="0" hangingPunct="1">
        <a:defRPr sz="1800" kern="1200">
          <a:solidFill>
            <a:schemeClr val="tx1"/>
          </a:solidFill>
          <a:latin typeface="+mn-lt"/>
          <a:ea typeface="+mn-ea"/>
          <a:cs typeface="+mn-cs"/>
        </a:defRPr>
      </a:lvl8pPr>
      <a:lvl9pPr marL="3731260" algn="l" defTabSz="932815"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9"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
        <p:nvSpPr>
          <p:cNvPr id="6" name="矩形 5">
            <a:hlinkClick r:id="rId40"/>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 bg1="dk1" tx1="lt1" bg2="dk2" tx2="lt2" accent1="accent1" accent2="accent2" accent3="accent3" accent4="accent4" accent5="accent5" accent6="accent6" hlink="hlink" folHlink="folHlink"/>
  <p:sldLayoutIdLst>
    <p:sldLayoutId id="2147484105" r:id="rId1"/>
    <p:sldLayoutId id="2147484106" r:id="rId2"/>
    <p:sldLayoutId id="2147484107" r:id="rId3"/>
    <p:sldLayoutId id="2147484108" r:id="rId4"/>
    <p:sldLayoutId id="2147484109" r:id="rId5"/>
    <p:sldLayoutId id="2147484110" r:id="rId6"/>
    <p:sldLayoutId id="2147484111" r:id="rId7"/>
    <p:sldLayoutId id="2147484112" r:id="rId8"/>
    <p:sldLayoutId id="2147484113" r:id="rId9"/>
    <p:sldLayoutId id="2147484114" r:id="rId10"/>
    <p:sldLayoutId id="2147484115" r:id="rId11"/>
    <p:sldLayoutId id="2147484116" r:id="rId12"/>
    <p:sldLayoutId id="2147484117" r:id="rId13"/>
    <p:sldLayoutId id="2147484118" r:id="rId14"/>
    <p:sldLayoutId id="2147484119" r:id="rId15"/>
    <p:sldLayoutId id="2147484120" r:id="rId16"/>
    <p:sldLayoutId id="2147484121" r:id="rId17"/>
    <p:sldLayoutId id="2147484122" r:id="rId18"/>
    <p:sldLayoutId id="2147484123" r:id="rId19"/>
    <p:sldLayoutId id="2147484124" r:id="rId20"/>
    <p:sldLayoutId id="2147484125" r:id="rId21"/>
    <p:sldLayoutId id="2147484126" r:id="rId22"/>
    <p:sldLayoutId id="2147484127" r:id="rId23"/>
    <p:sldLayoutId id="2147484128" r:id="rId24"/>
    <p:sldLayoutId id="2147484129" r:id="rId25"/>
    <p:sldLayoutId id="2147484130" r:id="rId26"/>
    <p:sldLayoutId id="2147484131" r:id="rId27"/>
    <p:sldLayoutId id="2147484132" r:id="rId28"/>
    <p:sldLayoutId id="2147484133" r:id="rId29"/>
    <p:sldLayoutId id="2147484134" r:id="rId30"/>
    <p:sldLayoutId id="2147484135" r:id="rId31"/>
    <p:sldLayoutId id="2147484136" r:id="rId32"/>
    <p:sldLayoutId id="2147484137" r:id="rId33"/>
    <p:sldLayoutId id="2147484138" r:id="rId34"/>
    <p:sldLayoutId id="2147484139" r:id="rId35"/>
    <p:sldLayoutId id="2147484140" r:id="rId36"/>
    <p:sldLayoutId id="2147484141" r:id="rId37"/>
  </p:sldLayoutIdLst>
  <p:transition>
    <p:fade/>
  </p:transition>
  <p:txStyles>
    <p:titleStyle>
      <a:lvl1pPr algn="l" defTabSz="932815"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anose="020B0502040204020203" charset="0"/>
        </a:defRPr>
      </a:lvl1pPr>
    </p:titleStyle>
    <p:bodyStyle>
      <a:lvl1pPr marL="342900" marR="0" indent="-342900" algn="l" defTabSz="932815" rtl="0" eaLnBrk="1" fontAlgn="auto" latinLnBrk="0" hangingPunct="1">
        <a:lnSpc>
          <a:spcPct val="90000"/>
        </a:lnSpc>
        <a:spcBef>
          <a:spcPct val="20000"/>
        </a:spcBef>
        <a:spcAft>
          <a:spcPts val="0"/>
        </a:spcAft>
        <a:buClr>
          <a:schemeClr val="tx1"/>
        </a:buClr>
        <a:buSzPct val="100000"/>
        <a:buFontTx/>
        <a:buBlip>
          <a:blip r:embed="rId41"/>
        </a:buBlip>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815" rtl="0" eaLnBrk="1" latinLnBrk="0" hangingPunct="1">
        <a:defRPr sz="1800" kern="1200">
          <a:solidFill>
            <a:schemeClr val="tx1"/>
          </a:solidFill>
          <a:latin typeface="+mn-lt"/>
          <a:ea typeface="+mn-ea"/>
          <a:cs typeface="+mn-cs"/>
        </a:defRPr>
      </a:lvl1pPr>
      <a:lvl2pPr marL="466090" algn="l" defTabSz="932815" rtl="0" eaLnBrk="1" latinLnBrk="0" hangingPunct="1">
        <a:defRPr sz="1800" kern="1200">
          <a:solidFill>
            <a:schemeClr val="tx1"/>
          </a:solidFill>
          <a:latin typeface="+mn-lt"/>
          <a:ea typeface="+mn-ea"/>
          <a:cs typeface="+mn-cs"/>
        </a:defRPr>
      </a:lvl2pPr>
      <a:lvl3pPr marL="932815" algn="l" defTabSz="932815" rtl="0" eaLnBrk="1" latinLnBrk="0" hangingPunct="1">
        <a:defRPr sz="1800" kern="1200">
          <a:solidFill>
            <a:schemeClr val="tx1"/>
          </a:solidFill>
          <a:latin typeface="+mn-lt"/>
          <a:ea typeface="+mn-ea"/>
          <a:cs typeface="+mn-cs"/>
        </a:defRPr>
      </a:lvl3pPr>
      <a:lvl4pPr marL="1398905" algn="l" defTabSz="932815" rtl="0" eaLnBrk="1" latinLnBrk="0" hangingPunct="1">
        <a:defRPr sz="1800" kern="1200">
          <a:solidFill>
            <a:schemeClr val="tx1"/>
          </a:solidFill>
          <a:latin typeface="+mn-lt"/>
          <a:ea typeface="+mn-ea"/>
          <a:cs typeface="+mn-cs"/>
        </a:defRPr>
      </a:lvl4pPr>
      <a:lvl5pPr marL="1865630" algn="l" defTabSz="932815" rtl="0" eaLnBrk="1" latinLnBrk="0" hangingPunct="1">
        <a:defRPr sz="1800" kern="1200">
          <a:solidFill>
            <a:schemeClr val="tx1"/>
          </a:solidFill>
          <a:latin typeface="+mn-lt"/>
          <a:ea typeface="+mn-ea"/>
          <a:cs typeface="+mn-cs"/>
        </a:defRPr>
      </a:lvl5pPr>
      <a:lvl6pPr marL="2331720" algn="l" defTabSz="932815" rtl="0" eaLnBrk="1" latinLnBrk="0" hangingPunct="1">
        <a:defRPr sz="1800" kern="1200">
          <a:solidFill>
            <a:schemeClr val="tx1"/>
          </a:solidFill>
          <a:latin typeface="+mn-lt"/>
          <a:ea typeface="+mn-ea"/>
          <a:cs typeface="+mn-cs"/>
        </a:defRPr>
      </a:lvl6pPr>
      <a:lvl7pPr marL="2798445" algn="l" defTabSz="932815" rtl="0" eaLnBrk="1" latinLnBrk="0" hangingPunct="1">
        <a:defRPr sz="1800" kern="1200">
          <a:solidFill>
            <a:schemeClr val="tx1"/>
          </a:solidFill>
          <a:latin typeface="+mn-lt"/>
          <a:ea typeface="+mn-ea"/>
          <a:cs typeface="+mn-cs"/>
        </a:defRPr>
      </a:lvl7pPr>
      <a:lvl8pPr marL="3264535" algn="l" defTabSz="932815" rtl="0" eaLnBrk="1" latinLnBrk="0" hangingPunct="1">
        <a:defRPr sz="1800" kern="1200">
          <a:solidFill>
            <a:schemeClr val="tx1"/>
          </a:solidFill>
          <a:latin typeface="+mn-lt"/>
          <a:ea typeface="+mn-ea"/>
          <a:cs typeface="+mn-cs"/>
        </a:defRPr>
      </a:lvl8pPr>
      <a:lvl9pPr marL="3731260" algn="l" defTabSz="932815"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9"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
        <p:nvSpPr>
          <p:cNvPr id="6" name="矩形 5">
            <a:hlinkClick r:id="rId40"/>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 id="2147483707" r:id="rId21"/>
    <p:sldLayoutId id="2147483708" r:id="rId22"/>
    <p:sldLayoutId id="2147483709" r:id="rId23"/>
    <p:sldLayoutId id="2147483710" r:id="rId24"/>
    <p:sldLayoutId id="2147483711" r:id="rId25"/>
    <p:sldLayoutId id="2147483712" r:id="rId26"/>
    <p:sldLayoutId id="2147483713" r:id="rId27"/>
    <p:sldLayoutId id="2147483714" r:id="rId28"/>
    <p:sldLayoutId id="2147483715" r:id="rId29"/>
    <p:sldLayoutId id="2147483716" r:id="rId30"/>
    <p:sldLayoutId id="2147483717" r:id="rId31"/>
    <p:sldLayoutId id="2147483718" r:id="rId32"/>
    <p:sldLayoutId id="2147483719" r:id="rId33"/>
    <p:sldLayoutId id="2147483720" r:id="rId34"/>
    <p:sldLayoutId id="2147483721" r:id="rId35"/>
    <p:sldLayoutId id="2147483722" r:id="rId36"/>
    <p:sldLayoutId id="2147483723" r:id="rId37"/>
  </p:sldLayoutIdLst>
  <p:transition>
    <p:fade/>
  </p:transition>
  <p:txStyles>
    <p:titleStyle>
      <a:lvl1pPr algn="l" defTabSz="932815"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anose="020B0502040204020203" charset="0"/>
        </a:defRPr>
      </a:lvl1pPr>
    </p:titleStyle>
    <p:bodyStyle>
      <a:lvl1pPr marL="342900" marR="0" indent="-342900" algn="l" defTabSz="932815" rtl="0" eaLnBrk="1" fontAlgn="auto" latinLnBrk="0" hangingPunct="1">
        <a:lnSpc>
          <a:spcPct val="90000"/>
        </a:lnSpc>
        <a:spcBef>
          <a:spcPct val="20000"/>
        </a:spcBef>
        <a:spcAft>
          <a:spcPts val="0"/>
        </a:spcAft>
        <a:buClr>
          <a:schemeClr val="tx1"/>
        </a:buClr>
        <a:buSzPct val="100000"/>
        <a:buFontTx/>
        <a:buBlip>
          <a:blip r:embed="rId41"/>
        </a:buBlip>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815" rtl="0" eaLnBrk="1" latinLnBrk="0" hangingPunct="1">
        <a:defRPr sz="1800" kern="1200">
          <a:solidFill>
            <a:schemeClr val="tx1"/>
          </a:solidFill>
          <a:latin typeface="+mn-lt"/>
          <a:ea typeface="+mn-ea"/>
          <a:cs typeface="+mn-cs"/>
        </a:defRPr>
      </a:lvl1pPr>
      <a:lvl2pPr marL="466090" algn="l" defTabSz="932815" rtl="0" eaLnBrk="1" latinLnBrk="0" hangingPunct="1">
        <a:defRPr sz="1800" kern="1200">
          <a:solidFill>
            <a:schemeClr val="tx1"/>
          </a:solidFill>
          <a:latin typeface="+mn-lt"/>
          <a:ea typeface="+mn-ea"/>
          <a:cs typeface="+mn-cs"/>
        </a:defRPr>
      </a:lvl2pPr>
      <a:lvl3pPr marL="932815" algn="l" defTabSz="932815" rtl="0" eaLnBrk="1" latinLnBrk="0" hangingPunct="1">
        <a:defRPr sz="1800" kern="1200">
          <a:solidFill>
            <a:schemeClr val="tx1"/>
          </a:solidFill>
          <a:latin typeface="+mn-lt"/>
          <a:ea typeface="+mn-ea"/>
          <a:cs typeface="+mn-cs"/>
        </a:defRPr>
      </a:lvl3pPr>
      <a:lvl4pPr marL="1398905" algn="l" defTabSz="932815" rtl="0" eaLnBrk="1" latinLnBrk="0" hangingPunct="1">
        <a:defRPr sz="1800" kern="1200">
          <a:solidFill>
            <a:schemeClr val="tx1"/>
          </a:solidFill>
          <a:latin typeface="+mn-lt"/>
          <a:ea typeface="+mn-ea"/>
          <a:cs typeface="+mn-cs"/>
        </a:defRPr>
      </a:lvl4pPr>
      <a:lvl5pPr marL="1865630" algn="l" defTabSz="932815" rtl="0" eaLnBrk="1" latinLnBrk="0" hangingPunct="1">
        <a:defRPr sz="1800" kern="1200">
          <a:solidFill>
            <a:schemeClr val="tx1"/>
          </a:solidFill>
          <a:latin typeface="+mn-lt"/>
          <a:ea typeface="+mn-ea"/>
          <a:cs typeface="+mn-cs"/>
        </a:defRPr>
      </a:lvl5pPr>
      <a:lvl6pPr marL="2331720" algn="l" defTabSz="932815" rtl="0" eaLnBrk="1" latinLnBrk="0" hangingPunct="1">
        <a:defRPr sz="1800" kern="1200">
          <a:solidFill>
            <a:schemeClr val="tx1"/>
          </a:solidFill>
          <a:latin typeface="+mn-lt"/>
          <a:ea typeface="+mn-ea"/>
          <a:cs typeface="+mn-cs"/>
        </a:defRPr>
      </a:lvl6pPr>
      <a:lvl7pPr marL="2798445" algn="l" defTabSz="932815" rtl="0" eaLnBrk="1" latinLnBrk="0" hangingPunct="1">
        <a:defRPr sz="1800" kern="1200">
          <a:solidFill>
            <a:schemeClr val="tx1"/>
          </a:solidFill>
          <a:latin typeface="+mn-lt"/>
          <a:ea typeface="+mn-ea"/>
          <a:cs typeface="+mn-cs"/>
        </a:defRPr>
      </a:lvl7pPr>
      <a:lvl8pPr marL="3264535" algn="l" defTabSz="932815" rtl="0" eaLnBrk="1" latinLnBrk="0" hangingPunct="1">
        <a:defRPr sz="1800" kern="1200">
          <a:solidFill>
            <a:schemeClr val="tx1"/>
          </a:solidFill>
          <a:latin typeface="+mn-lt"/>
          <a:ea typeface="+mn-ea"/>
          <a:cs typeface="+mn-cs"/>
        </a:defRPr>
      </a:lvl8pPr>
      <a:lvl9pPr marL="3731260" algn="l" defTabSz="932815"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9"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
        <p:nvSpPr>
          <p:cNvPr id="6" name="矩形 5">
            <a:hlinkClick r:id="rId40"/>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 bg1="dk1" tx1="lt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 id="2147483747" r:id="rId23"/>
    <p:sldLayoutId id="2147483748" r:id="rId24"/>
    <p:sldLayoutId id="2147483749" r:id="rId25"/>
    <p:sldLayoutId id="2147483750" r:id="rId26"/>
    <p:sldLayoutId id="2147483751" r:id="rId27"/>
    <p:sldLayoutId id="2147483752" r:id="rId28"/>
    <p:sldLayoutId id="2147483753" r:id="rId29"/>
    <p:sldLayoutId id="2147483754" r:id="rId30"/>
    <p:sldLayoutId id="2147483755" r:id="rId31"/>
    <p:sldLayoutId id="2147483756" r:id="rId32"/>
    <p:sldLayoutId id="2147483757" r:id="rId33"/>
    <p:sldLayoutId id="2147483758" r:id="rId34"/>
    <p:sldLayoutId id="2147483759" r:id="rId35"/>
    <p:sldLayoutId id="2147483760" r:id="rId36"/>
    <p:sldLayoutId id="2147483761" r:id="rId37"/>
  </p:sldLayoutIdLst>
  <p:transition>
    <p:fade/>
  </p:transition>
  <p:txStyles>
    <p:titleStyle>
      <a:lvl1pPr algn="l" defTabSz="932815"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anose="020B0502040204020203" charset="0"/>
        </a:defRPr>
      </a:lvl1pPr>
    </p:titleStyle>
    <p:bodyStyle>
      <a:lvl1pPr marL="342900" marR="0" indent="-342900" algn="l" defTabSz="932815" rtl="0" eaLnBrk="1" fontAlgn="auto" latinLnBrk="0" hangingPunct="1">
        <a:lnSpc>
          <a:spcPct val="90000"/>
        </a:lnSpc>
        <a:spcBef>
          <a:spcPct val="20000"/>
        </a:spcBef>
        <a:spcAft>
          <a:spcPts val="0"/>
        </a:spcAft>
        <a:buClr>
          <a:schemeClr val="tx1"/>
        </a:buClr>
        <a:buSzPct val="100000"/>
        <a:buFontTx/>
        <a:buBlip>
          <a:blip r:embed="rId41"/>
        </a:buBlip>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815" rtl="0" eaLnBrk="1" latinLnBrk="0" hangingPunct="1">
        <a:defRPr sz="1800" kern="1200">
          <a:solidFill>
            <a:schemeClr val="tx1"/>
          </a:solidFill>
          <a:latin typeface="+mn-lt"/>
          <a:ea typeface="+mn-ea"/>
          <a:cs typeface="+mn-cs"/>
        </a:defRPr>
      </a:lvl1pPr>
      <a:lvl2pPr marL="466090" algn="l" defTabSz="932815" rtl="0" eaLnBrk="1" latinLnBrk="0" hangingPunct="1">
        <a:defRPr sz="1800" kern="1200">
          <a:solidFill>
            <a:schemeClr val="tx1"/>
          </a:solidFill>
          <a:latin typeface="+mn-lt"/>
          <a:ea typeface="+mn-ea"/>
          <a:cs typeface="+mn-cs"/>
        </a:defRPr>
      </a:lvl2pPr>
      <a:lvl3pPr marL="932815" algn="l" defTabSz="932815" rtl="0" eaLnBrk="1" latinLnBrk="0" hangingPunct="1">
        <a:defRPr sz="1800" kern="1200">
          <a:solidFill>
            <a:schemeClr val="tx1"/>
          </a:solidFill>
          <a:latin typeface="+mn-lt"/>
          <a:ea typeface="+mn-ea"/>
          <a:cs typeface="+mn-cs"/>
        </a:defRPr>
      </a:lvl3pPr>
      <a:lvl4pPr marL="1398905" algn="l" defTabSz="932815" rtl="0" eaLnBrk="1" latinLnBrk="0" hangingPunct="1">
        <a:defRPr sz="1800" kern="1200">
          <a:solidFill>
            <a:schemeClr val="tx1"/>
          </a:solidFill>
          <a:latin typeface="+mn-lt"/>
          <a:ea typeface="+mn-ea"/>
          <a:cs typeface="+mn-cs"/>
        </a:defRPr>
      </a:lvl4pPr>
      <a:lvl5pPr marL="1865630" algn="l" defTabSz="932815" rtl="0" eaLnBrk="1" latinLnBrk="0" hangingPunct="1">
        <a:defRPr sz="1800" kern="1200">
          <a:solidFill>
            <a:schemeClr val="tx1"/>
          </a:solidFill>
          <a:latin typeface="+mn-lt"/>
          <a:ea typeface="+mn-ea"/>
          <a:cs typeface="+mn-cs"/>
        </a:defRPr>
      </a:lvl5pPr>
      <a:lvl6pPr marL="2331720" algn="l" defTabSz="932815" rtl="0" eaLnBrk="1" latinLnBrk="0" hangingPunct="1">
        <a:defRPr sz="1800" kern="1200">
          <a:solidFill>
            <a:schemeClr val="tx1"/>
          </a:solidFill>
          <a:latin typeface="+mn-lt"/>
          <a:ea typeface="+mn-ea"/>
          <a:cs typeface="+mn-cs"/>
        </a:defRPr>
      </a:lvl6pPr>
      <a:lvl7pPr marL="2798445" algn="l" defTabSz="932815" rtl="0" eaLnBrk="1" latinLnBrk="0" hangingPunct="1">
        <a:defRPr sz="1800" kern="1200">
          <a:solidFill>
            <a:schemeClr val="tx1"/>
          </a:solidFill>
          <a:latin typeface="+mn-lt"/>
          <a:ea typeface="+mn-ea"/>
          <a:cs typeface="+mn-cs"/>
        </a:defRPr>
      </a:lvl7pPr>
      <a:lvl8pPr marL="3264535" algn="l" defTabSz="932815" rtl="0" eaLnBrk="1" latinLnBrk="0" hangingPunct="1">
        <a:defRPr sz="1800" kern="1200">
          <a:solidFill>
            <a:schemeClr val="tx1"/>
          </a:solidFill>
          <a:latin typeface="+mn-lt"/>
          <a:ea typeface="+mn-ea"/>
          <a:cs typeface="+mn-cs"/>
        </a:defRPr>
      </a:lvl8pPr>
      <a:lvl9pPr marL="3731260" algn="l" defTabSz="932815"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9"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
        <p:nvSpPr>
          <p:cNvPr id="6" name="矩形 5">
            <a:hlinkClick r:id="rId40"/>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 id="2147483780" r:id="rId18"/>
    <p:sldLayoutId id="2147483781" r:id="rId19"/>
    <p:sldLayoutId id="2147483782" r:id="rId20"/>
    <p:sldLayoutId id="2147483783" r:id="rId21"/>
    <p:sldLayoutId id="2147483784" r:id="rId22"/>
    <p:sldLayoutId id="2147483785" r:id="rId23"/>
    <p:sldLayoutId id="2147483786" r:id="rId24"/>
    <p:sldLayoutId id="2147483787" r:id="rId25"/>
    <p:sldLayoutId id="2147483788" r:id="rId26"/>
    <p:sldLayoutId id="2147483789" r:id="rId27"/>
    <p:sldLayoutId id="2147483790" r:id="rId28"/>
    <p:sldLayoutId id="2147483791" r:id="rId29"/>
    <p:sldLayoutId id="2147483792" r:id="rId30"/>
    <p:sldLayoutId id="2147483793" r:id="rId31"/>
    <p:sldLayoutId id="2147483794" r:id="rId32"/>
    <p:sldLayoutId id="2147483795" r:id="rId33"/>
    <p:sldLayoutId id="2147483796" r:id="rId34"/>
    <p:sldLayoutId id="2147483797" r:id="rId35"/>
    <p:sldLayoutId id="2147483798" r:id="rId36"/>
    <p:sldLayoutId id="2147483799" r:id="rId37"/>
  </p:sldLayoutIdLst>
  <p:transition>
    <p:fade/>
  </p:transition>
  <p:txStyles>
    <p:titleStyle>
      <a:lvl1pPr algn="l" defTabSz="932815"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anose="020B0502040204020203" charset="0"/>
        </a:defRPr>
      </a:lvl1pPr>
    </p:titleStyle>
    <p:bodyStyle>
      <a:lvl1pPr marL="342900" marR="0" indent="-342900" algn="l" defTabSz="932815" rtl="0" eaLnBrk="1" fontAlgn="auto" latinLnBrk="0" hangingPunct="1">
        <a:lnSpc>
          <a:spcPct val="90000"/>
        </a:lnSpc>
        <a:spcBef>
          <a:spcPct val="20000"/>
        </a:spcBef>
        <a:spcAft>
          <a:spcPts val="0"/>
        </a:spcAft>
        <a:buClr>
          <a:schemeClr val="tx1"/>
        </a:buClr>
        <a:buSzPct val="100000"/>
        <a:buFontTx/>
        <a:buBlip>
          <a:blip r:embed="rId41"/>
        </a:buBlip>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815" rtl="0" eaLnBrk="1" latinLnBrk="0" hangingPunct="1">
        <a:defRPr sz="1800" kern="1200">
          <a:solidFill>
            <a:schemeClr val="tx1"/>
          </a:solidFill>
          <a:latin typeface="+mn-lt"/>
          <a:ea typeface="+mn-ea"/>
          <a:cs typeface="+mn-cs"/>
        </a:defRPr>
      </a:lvl1pPr>
      <a:lvl2pPr marL="466090" algn="l" defTabSz="932815" rtl="0" eaLnBrk="1" latinLnBrk="0" hangingPunct="1">
        <a:defRPr sz="1800" kern="1200">
          <a:solidFill>
            <a:schemeClr val="tx1"/>
          </a:solidFill>
          <a:latin typeface="+mn-lt"/>
          <a:ea typeface="+mn-ea"/>
          <a:cs typeface="+mn-cs"/>
        </a:defRPr>
      </a:lvl2pPr>
      <a:lvl3pPr marL="932815" algn="l" defTabSz="932815" rtl="0" eaLnBrk="1" latinLnBrk="0" hangingPunct="1">
        <a:defRPr sz="1800" kern="1200">
          <a:solidFill>
            <a:schemeClr val="tx1"/>
          </a:solidFill>
          <a:latin typeface="+mn-lt"/>
          <a:ea typeface="+mn-ea"/>
          <a:cs typeface="+mn-cs"/>
        </a:defRPr>
      </a:lvl3pPr>
      <a:lvl4pPr marL="1398905" algn="l" defTabSz="932815" rtl="0" eaLnBrk="1" latinLnBrk="0" hangingPunct="1">
        <a:defRPr sz="1800" kern="1200">
          <a:solidFill>
            <a:schemeClr val="tx1"/>
          </a:solidFill>
          <a:latin typeface="+mn-lt"/>
          <a:ea typeface="+mn-ea"/>
          <a:cs typeface="+mn-cs"/>
        </a:defRPr>
      </a:lvl4pPr>
      <a:lvl5pPr marL="1865630" algn="l" defTabSz="932815" rtl="0" eaLnBrk="1" latinLnBrk="0" hangingPunct="1">
        <a:defRPr sz="1800" kern="1200">
          <a:solidFill>
            <a:schemeClr val="tx1"/>
          </a:solidFill>
          <a:latin typeface="+mn-lt"/>
          <a:ea typeface="+mn-ea"/>
          <a:cs typeface="+mn-cs"/>
        </a:defRPr>
      </a:lvl5pPr>
      <a:lvl6pPr marL="2331720" algn="l" defTabSz="932815" rtl="0" eaLnBrk="1" latinLnBrk="0" hangingPunct="1">
        <a:defRPr sz="1800" kern="1200">
          <a:solidFill>
            <a:schemeClr val="tx1"/>
          </a:solidFill>
          <a:latin typeface="+mn-lt"/>
          <a:ea typeface="+mn-ea"/>
          <a:cs typeface="+mn-cs"/>
        </a:defRPr>
      </a:lvl6pPr>
      <a:lvl7pPr marL="2798445" algn="l" defTabSz="932815" rtl="0" eaLnBrk="1" latinLnBrk="0" hangingPunct="1">
        <a:defRPr sz="1800" kern="1200">
          <a:solidFill>
            <a:schemeClr val="tx1"/>
          </a:solidFill>
          <a:latin typeface="+mn-lt"/>
          <a:ea typeface="+mn-ea"/>
          <a:cs typeface="+mn-cs"/>
        </a:defRPr>
      </a:lvl7pPr>
      <a:lvl8pPr marL="3264535" algn="l" defTabSz="932815" rtl="0" eaLnBrk="1" latinLnBrk="0" hangingPunct="1">
        <a:defRPr sz="1800" kern="1200">
          <a:solidFill>
            <a:schemeClr val="tx1"/>
          </a:solidFill>
          <a:latin typeface="+mn-lt"/>
          <a:ea typeface="+mn-ea"/>
          <a:cs typeface="+mn-cs"/>
        </a:defRPr>
      </a:lvl8pPr>
      <a:lvl9pPr marL="3731260" algn="l" defTabSz="932815"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9"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
        <p:nvSpPr>
          <p:cNvPr id="6" name="矩形 5">
            <a:hlinkClick r:id="rId40"/>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 bg1="dk1" tx1="lt1" bg2="dk2" tx2="lt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 id="2147483850" r:id="rId12"/>
    <p:sldLayoutId id="2147483851" r:id="rId13"/>
    <p:sldLayoutId id="2147483852" r:id="rId14"/>
    <p:sldLayoutId id="2147483853" r:id="rId15"/>
    <p:sldLayoutId id="2147483854" r:id="rId16"/>
    <p:sldLayoutId id="2147483855" r:id="rId17"/>
    <p:sldLayoutId id="2147483856" r:id="rId18"/>
    <p:sldLayoutId id="2147483857" r:id="rId19"/>
    <p:sldLayoutId id="2147483858" r:id="rId20"/>
    <p:sldLayoutId id="2147483859" r:id="rId21"/>
    <p:sldLayoutId id="2147483860" r:id="rId22"/>
    <p:sldLayoutId id="2147483861" r:id="rId23"/>
    <p:sldLayoutId id="2147483862" r:id="rId24"/>
    <p:sldLayoutId id="2147483863" r:id="rId25"/>
    <p:sldLayoutId id="2147483864" r:id="rId26"/>
    <p:sldLayoutId id="2147483865" r:id="rId27"/>
    <p:sldLayoutId id="2147483866" r:id="rId28"/>
    <p:sldLayoutId id="2147483867" r:id="rId29"/>
    <p:sldLayoutId id="2147483868" r:id="rId30"/>
    <p:sldLayoutId id="2147483869" r:id="rId31"/>
    <p:sldLayoutId id="2147483870" r:id="rId32"/>
    <p:sldLayoutId id="2147483871" r:id="rId33"/>
    <p:sldLayoutId id="2147483872" r:id="rId34"/>
    <p:sldLayoutId id="2147483873" r:id="rId35"/>
    <p:sldLayoutId id="2147483874" r:id="rId36"/>
    <p:sldLayoutId id="2147483875" r:id="rId37"/>
  </p:sldLayoutIdLst>
  <p:transition>
    <p:fade/>
  </p:transition>
  <p:txStyles>
    <p:titleStyle>
      <a:lvl1pPr algn="l" defTabSz="932815"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anose="020B0502040204020203" charset="0"/>
        </a:defRPr>
      </a:lvl1pPr>
    </p:titleStyle>
    <p:bodyStyle>
      <a:lvl1pPr marL="342900" marR="0" indent="-342900" algn="l" defTabSz="932815" rtl="0" eaLnBrk="1" fontAlgn="auto" latinLnBrk="0" hangingPunct="1">
        <a:lnSpc>
          <a:spcPct val="90000"/>
        </a:lnSpc>
        <a:spcBef>
          <a:spcPct val="20000"/>
        </a:spcBef>
        <a:spcAft>
          <a:spcPts val="0"/>
        </a:spcAft>
        <a:buClr>
          <a:schemeClr val="tx1"/>
        </a:buClr>
        <a:buSzPct val="100000"/>
        <a:buFontTx/>
        <a:buBlip>
          <a:blip r:embed="rId41"/>
        </a:buBlip>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815" rtl="0" eaLnBrk="1" latinLnBrk="0" hangingPunct="1">
        <a:defRPr sz="1800" kern="1200">
          <a:solidFill>
            <a:schemeClr val="tx1"/>
          </a:solidFill>
          <a:latin typeface="+mn-lt"/>
          <a:ea typeface="+mn-ea"/>
          <a:cs typeface="+mn-cs"/>
        </a:defRPr>
      </a:lvl1pPr>
      <a:lvl2pPr marL="466090" algn="l" defTabSz="932815" rtl="0" eaLnBrk="1" latinLnBrk="0" hangingPunct="1">
        <a:defRPr sz="1800" kern="1200">
          <a:solidFill>
            <a:schemeClr val="tx1"/>
          </a:solidFill>
          <a:latin typeface="+mn-lt"/>
          <a:ea typeface="+mn-ea"/>
          <a:cs typeface="+mn-cs"/>
        </a:defRPr>
      </a:lvl2pPr>
      <a:lvl3pPr marL="932815" algn="l" defTabSz="932815" rtl="0" eaLnBrk="1" latinLnBrk="0" hangingPunct="1">
        <a:defRPr sz="1800" kern="1200">
          <a:solidFill>
            <a:schemeClr val="tx1"/>
          </a:solidFill>
          <a:latin typeface="+mn-lt"/>
          <a:ea typeface="+mn-ea"/>
          <a:cs typeface="+mn-cs"/>
        </a:defRPr>
      </a:lvl3pPr>
      <a:lvl4pPr marL="1398905" algn="l" defTabSz="932815" rtl="0" eaLnBrk="1" latinLnBrk="0" hangingPunct="1">
        <a:defRPr sz="1800" kern="1200">
          <a:solidFill>
            <a:schemeClr val="tx1"/>
          </a:solidFill>
          <a:latin typeface="+mn-lt"/>
          <a:ea typeface="+mn-ea"/>
          <a:cs typeface="+mn-cs"/>
        </a:defRPr>
      </a:lvl4pPr>
      <a:lvl5pPr marL="1865630" algn="l" defTabSz="932815" rtl="0" eaLnBrk="1" latinLnBrk="0" hangingPunct="1">
        <a:defRPr sz="1800" kern="1200">
          <a:solidFill>
            <a:schemeClr val="tx1"/>
          </a:solidFill>
          <a:latin typeface="+mn-lt"/>
          <a:ea typeface="+mn-ea"/>
          <a:cs typeface="+mn-cs"/>
        </a:defRPr>
      </a:lvl5pPr>
      <a:lvl6pPr marL="2331720" algn="l" defTabSz="932815" rtl="0" eaLnBrk="1" latinLnBrk="0" hangingPunct="1">
        <a:defRPr sz="1800" kern="1200">
          <a:solidFill>
            <a:schemeClr val="tx1"/>
          </a:solidFill>
          <a:latin typeface="+mn-lt"/>
          <a:ea typeface="+mn-ea"/>
          <a:cs typeface="+mn-cs"/>
        </a:defRPr>
      </a:lvl6pPr>
      <a:lvl7pPr marL="2798445" algn="l" defTabSz="932815" rtl="0" eaLnBrk="1" latinLnBrk="0" hangingPunct="1">
        <a:defRPr sz="1800" kern="1200">
          <a:solidFill>
            <a:schemeClr val="tx1"/>
          </a:solidFill>
          <a:latin typeface="+mn-lt"/>
          <a:ea typeface="+mn-ea"/>
          <a:cs typeface="+mn-cs"/>
        </a:defRPr>
      </a:lvl7pPr>
      <a:lvl8pPr marL="3264535" algn="l" defTabSz="932815" rtl="0" eaLnBrk="1" latinLnBrk="0" hangingPunct="1">
        <a:defRPr sz="1800" kern="1200">
          <a:solidFill>
            <a:schemeClr val="tx1"/>
          </a:solidFill>
          <a:latin typeface="+mn-lt"/>
          <a:ea typeface="+mn-ea"/>
          <a:cs typeface="+mn-cs"/>
        </a:defRPr>
      </a:lvl8pPr>
      <a:lvl9pPr marL="3731260" algn="l" defTabSz="932815"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9"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
        <p:nvSpPr>
          <p:cNvPr id="6" name="矩形 5">
            <a:hlinkClick r:id="rId40"/>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 bg1="dk1" tx1="lt1" bg2="dk2" tx2="lt2" accent1="accent1" accent2="accent2" accent3="accent3" accent4="accent4" accent5="accent5" accent6="accent6" hlink="hlink" folHlink="folHlink"/>
  <p:sldLayoutIdLst>
    <p:sldLayoutId id="2147483953" r:id="rId1"/>
    <p:sldLayoutId id="2147483954" r:id="rId2"/>
    <p:sldLayoutId id="2147483955" r:id="rId3"/>
    <p:sldLayoutId id="2147483956" r:id="rId4"/>
    <p:sldLayoutId id="2147483957" r:id="rId5"/>
    <p:sldLayoutId id="2147483958" r:id="rId6"/>
    <p:sldLayoutId id="2147483959" r:id="rId7"/>
    <p:sldLayoutId id="2147483960" r:id="rId8"/>
    <p:sldLayoutId id="2147483961" r:id="rId9"/>
    <p:sldLayoutId id="2147483962" r:id="rId10"/>
    <p:sldLayoutId id="2147483963" r:id="rId11"/>
    <p:sldLayoutId id="2147483964" r:id="rId12"/>
    <p:sldLayoutId id="2147483965" r:id="rId13"/>
    <p:sldLayoutId id="2147483966" r:id="rId14"/>
    <p:sldLayoutId id="2147483967" r:id="rId15"/>
    <p:sldLayoutId id="2147483968" r:id="rId16"/>
    <p:sldLayoutId id="2147483969" r:id="rId17"/>
    <p:sldLayoutId id="2147483970" r:id="rId18"/>
    <p:sldLayoutId id="2147483971" r:id="rId19"/>
    <p:sldLayoutId id="2147483972" r:id="rId20"/>
    <p:sldLayoutId id="2147483973" r:id="rId21"/>
    <p:sldLayoutId id="2147483974" r:id="rId22"/>
    <p:sldLayoutId id="2147483975" r:id="rId23"/>
    <p:sldLayoutId id="2147483976" r:id="rId24"/>
    <p:sldLayoutId id="2147483977" r:id="rId25"/>
    <p:sldLayoutId id="2147483978" r:id="rId26"/>
    <p:sldLayoutId id="2147483979" r:id="rId27"/>
    <p:sldLayoutId id="2147483980" r:id="rId28"/>
    <p:sldLayoutId id="2147483981" r:id="rId29"/>
    <p:sldLayoutId id="2147483982" r:id="rId30"/>
    <p:sldLayoutId id="2147483983" r:id="rId31"/>
    <p:sldLayoutId id="2147483984" r:id="rId32"/>
    <p:sldLayoutId id="2147483985" r:id="rId33"/>
    <p:sldLayoutId id="2147483986" r:id="rId34"/>
    <p:sldLayoutId id="2147483987" r:id="rId35"/>
    <p:sldLayoutId id="2147483988" r:id="rId36"/>
    <p:sldLayoutId id="2147483989" r:id="rId37"/>
  </p:sldLayoutIdLst>
  <p:transition>
    <p:fade/>
  </p:transition>
  <p:txStyles>
    <p:titleStyle>
      <a:lvl1pPr algn="l" defTabSz="932815"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anose="020B0502040204020203" charset="0"/>
        </a:defRPr>
      </a:lvl1pPr>
    </p:titleStyle>
    <p:bodyStyle>
      <a:lvl1pPr marL="342900" marR="0" indent="-342900" algn="l" defTabSz="932815" rtl="0" eaLnBrk="1" fontAlgn="auto" latinLnBrk="0" hangingPunct="1">
        <a:lnSpc>
          <a:spcPct val="90000"/>
        </a:lnSpc>
        <a:spcBef>
          <a:spcPct val="20000"/>
        </a:spcBef>
        <a:spcAft>
          <a:spcPts val="0"/>
        </a:spcAft>
        <a:buClr>
          <a:schemeClr val="tx1"/>
        </a:buClr>
        <a:buSzPct val="100000"/>
        <a:buFontTx/>
        <a:buBlip>
          <a:blip r:embed="rId41"/>
        </a:buBlip>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815" rtl="0" eaLnBrk="1" latinLnBrk="0" hangingPunct="1">
        <a:defRPr sz="1800" kern="1200">
          <a:solidFill>
            <a:schemeClr val="tx1"/>
          </a:solidFill>
          <a:latin typeface="+mn-lt"/>
          <a:ea typeface="+mn-ea"/>
          <a:cs typeface="+mn-cs"/>
        </a:defRPr>
      </a:lvl1pPr>
      <a:lvl2pPr marL="466090" algn="l" defTabSz="932815" rtl="0" eaLnBrk="1" latinLnBrk="0" hangingPunct="1">
        <a:defRPr sz="1800" kern="1200">
          <a:solidFill>
            <a:schemeClr val="tx1"/>
          </a:solidFill>
          <a:latin typeface="+mn-lt"/>
          <a:ea typeface="+mn-ea"/>
          <a:cs typeface="+mn-cs"/>
        </a:defRPr>
      </a:lvl2pPr>
      <a:lvl3pPr marL="932815" algn="l" defTabSz="932815" rtl="0" eaLnBrk="1" latinLnBrk="0" hangingPunct="1">
        <a:defRPr sz="1800" kern="1200">
          <a:solidFill>
            <a:schemeClr val="tx1"/>
          </a:solidFill>
          <a:latin typeface="+mn-lt"/>
          <a:ea typeface="+mn-ea"/>
          <a:cs typeface="+mn-cs"/>
        </a:defRPr>
      </a:lvl3pPr>
      <a:lvl4pPr marL="1398905" algn="l" defTabSz="932815" rtl="0" eaLnBrk="1" latinLnBrk="0" hangingPunct="1">
        <a:defRPr sz="1800" kern="1200">
          <a:solidFill>
            <a:schemeClr val="tx1"/>
          </a:solidFill>
          <a:latin typeface="+mn-lt"/>
          <a:ea typeface="+mn-ea"/>
          <a:cs typeface="+mn-cs"/>
        </a:defRPr>
      </a:lvl4pPr>
      <a:lvl5pPr marL="1865630" algn="l" defTabSz="932815" rtl="0" eaLnBrk="1" latinLnBrk="0" hangingPunct="1">
        <a:defRPr sz="1800" kern="1200">
          <a:solidFill>
            <a:schemeClr val="tx1"/>
          </a:solidFill>
          <a:latin typeface="+mn-lt"/>
          <a:ea typeface="+mn-ea"/>
          <a:cs typeface="+mn-cs"/>
        </a:defRPr>
      </a:lvl5pPr>
      <a:lvl6pPr marL="2331720" algn="l" defTabSz="932815" rtl="0" eaLnBrk="1" latinLnBrk="0" hangingPunct="1">
        <a:defRPr sz="1800" kern="1200">
          <a:solidFill>
            <a:schemeClr val="tx1"/>
          </a:solidFill>
          <a:latin typeface="+mn-lt"/>
          <a:ea typeface="+mn-ea"/>
          <a:cs typeface="+mn-cs"/>
        </a:defRPr>
      </a:lvl6pPr>
      <a:lvl7pPr marL="2798445" algn="l" defTabSz="932815" rtl="0" eaLnBrk="1" latinLnBrk="0" hangingPunct="1">
        <a:defRPr sz="1800" kern="1200">
          <a:solidFill>
            <a:schemeClr val="tx1"/>
          </a:solidFill>
          <a:latin typeface="+mn-lt"/>
          <a:ea typeface="+mn-ea"/>
          <a:cs typeface="+mn-cs"/>
        </a:defRPr>
      </a:lvl7pPr>
      <a:lvl8pPr marL="3264535" algn="l" defTabSz="932815" rtl="0" eaLnBrk="1" latinLnBrk="0" hangingPunct="1">
        <a:defRPr sz="1800" kern="1200">
          <a:solidFill>
            <a:schemeClr val="tx1"/>
          </a:solidFill>
          <a:latin typeface="+mn-lt"/>
          <a:ea typeface="+mn-ea"/>
          <a:cs typeface="+mn-cs"/>
        </a:defRPr>
      </a:lvl8pPr>
      <a:lvl9pPr marL="3731260" algn="l" defTabSz="932815"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9"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
        <p:nvSpPr>
          <p:cNvPr id="6" name="矩形 5">
            <a:hlinkClick r:id="rId40"/>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 bg1="dk1" tx1="lt1" bg2="dk2" tx2="lt2" accent1="accent1" accent2="accent2" accent3="accent3" accent4="accent4" accent5="accent5" accent6="accent6" hlink="hlink" folHlink="folHlink"/>
  <p:sldLayoutIdLst>
    <p:sldLayoutId id="2147483991" r:id="rId1"/>
    <p:sldLayoutId id="2147483992" r:id="rId2"/>
    <p:sldLayoutId id="2147483993" r:id="rId3"/>
    <p:sldLayoutId id="2147483994" r:id="rId4"/>
    <p:sldLayoutId id="2147483995" r:id="rId5"/>
    <p:sldLayoutId id="2147483996" r:id="rId6"/>
    <p:sldLayoutId id="2147483997" r:id="rId7"/>
    <p:sldLayoutId id="2147483998" r:id="rId8"/>
    <p:sldLayoutId id="2147483999" r:id="rId9"/>
    <p:sldLayoutId id="2147484000" r:id="rId10"/>
    <p:sldLayoutId id="2147484001" r:id="rId11"/>
    <p:sldLayoutId id="2147484002" r:id="rId12"/>
    <p:sldLayoutId id="2147484003" r:id="rId13"/>
    <p:sldLayoutId id="2147484004" r:id="rId14"/>
    <p:sldLayoutId id="2147484005" r:id="rId15"/>
    <p:sldLayoutId id="2147484006" r:id="rId16"/>
    <p:sldLayoutId id="2147484007" r:id="rId17"/>
    <p:sldLayoutId id="2147484008" r:id="rId18"/>
    <p:sldLayoutId id="2147484009" r:id="rId19"/>
    <p:sldLayoutId id="2147484010" r:id="rId20"/>
    <p:sldLayoutId id="2147484011" r:id="rId21"/>
    <p:sldLayoutId id="2147484012" r:id="rId22"/>
    <p:sldLayoutId id="2147484013" r:id="rId23"/>
    <p:sldLayoutId id="2147484014" r:id="rId24"/>
    <p:sldLayoutId id="2147484015" r:id="rId25"/>
    <p:sldLayoutId id="2147484016" r:id="rId26"/>
    <p:sldLayoutId id="2147484017" r:id="rId27"/>
    <p:sldLayoutId id="2147484018" r:id="rId28"/>
    <p:sldLayoutId id="2147484019" r:id="rId29"/>
    <p:sldLayoutId id="2147484020" r:id="rId30"/>
    <p:sldLayoutId id="2147484021" r:id="rId31"/>
    <p:sldLayoutId id="2147484022" r:id="rId32"/>
    <p:sldLayoutId id="2147484023" r:id="rId33"/>
    <p:sldLayoutId id="2147484024" r:id="rId34"/>
    <p:sldLayoutId id="2147484025" r:id="rId35"/>
    <p:sldLayoutId id="2147484026" r:id="rId36"/>
    <p:sldLayoutId id="2147484027" r:id="rId37"/>
  </p:sldLayoutIdLst>
  <p:transition>
    <p:fade/>
  </p:transition>
  <p:txStyles>
    <p:titleStyle>
      <a:lvl1pPr algn="l" defTabSz="932815"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anose="020B0502040204020203" charset="0"/>
        </a:defRPr>
      </a:lvl1pPr>
    </p:titleStyle>
    <p:bodyStyle>
      <a:lvl1pPr marL="342900" marR="0" indent="-342900" algn="l" defTabSz="932815" rtl="0" eaLnBrk="1" fontAlgn="auto" latinLnBrk="0" hangingPunct="1">
        <a:lnSpc>
          <a:spcPct val="90000"/>
        </a:lnSpc>
        <a:spcBef>
          <a:spcPct val="20000"/>
        </a:spcBef>
        <a:spcAft>
          <a:spcPts val="0"/>
        </a:spcAft>
        <a:buClr>
          <a:schemeClr val="tx1"/>
        </a:buClr>
        <a:buSzPct val="100000"/>
        <a:buFontTx/>
        <a:buBlip>
          <a:blip r:embed="rId41"/>
        </a:buBlip>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815" rtl="0" eaLnBrk="1" latinLnBrk="0" hangingPunct="1">
        <a:defRPr sz="1800" kern="1200">
          <a:solidFill>
            <a:schemeClr val="tx1"/>
          </a:solidFill>
          <a:latin typeface="+mn-lt"/>
          <a:ea typeface="+mn-ea"/>
          <a:cs typeface="+mn-cs"/>
        </a:defRPr>
      </a:lvl1pPr>
      <a:lvl2pPr marL="466090" algn="l" defTabSz="932815" rtl="0" eaLnBrk="1" latinLnBrk="0" hangingPunct="1">
        <a:defRPr sz="1800" kern="1200">
          <a:solidFill>
            <a:schemeClr val="tx1"/>
          </a:solidFill>
          <a:latin typeface="+mn-lt"/>
          <a:ea typeface="+mn-ea"/>
          <a:cs typeface="+mn-cs"/>
        </a:defRPr>
      </a:lvl2pPr>
      <a:lvl3pPr marL="932815" algn="l" defTabSz="932815" rtl="0" eaLnBrk="1" latinLnBrk="0" hangingPunct="1">
        <a:defRPr sz="1800" kern="1200">
          <a:solidFill>
            <a:schemeClr val="tx1"/>
          </a:solidFill>
          <a:latin typeface="+mn-lt"/>
          <a:ea typeface="+mn-ea"/>
          <a:cs typeface="+mn-cs"/>
        </a:defRPr>
      </a:lvl3pPr>
      <a:lvl4pPr marL="1398905" algn="l" defTabSz="932815" rtl="0" eaLnBrk="1" latinLnBrk="0" hangingPunct="1">
        <a:defRPr sz="1800" kern="1200">
          <a:solidFill>
            <a:schemeClr val="tx1"/>
          </a:solidFill>
          <a:latin typeface="+mn-lt"/>
          <a:ea typeface="+mn-ea"/>
          <a:cs typeface="+mn-cs"/>
        </a:defRPr>
      </a:lvl4pPr>
      <a:lvl5pPr marL="1865630" algn="l" defTabSz="932815" rtl="0" eaLnBrk="1" latinLnBrk="0" hangingPunct="1">
        <a:defRPr sz="1800" kern="1200">
          <a:solidFill>
            <a:schemeClr val="tx1"/>
          </a:solidFill>
          <a:latin typeface="+mn-lt"/>
          <a:ea typeface="+mn-ea"/>
          <a:cs typeface="+mn-cs"/>
        </a:defRPr>
      </a:lvl5pPr>
      <a:lvl6pPr marL="2331720" algn="l" defTabSz="932815" rtl="0" eaLnBrk="1" latinLnBrk="0" hangingPunct="1">
        <a:defRPr sz="1800" kern="1200">
          <a:solidFill>
            <a:schemeClr val="tx1"/>
          </a:solidFill>
          <a:latin typeface="+mn-lt"/>
          <a:ea typeface="+mn-ea"/>
          <a:cs typeface="+mn-cs"/>
        </a:defRPr>
      </a:lvl6pPr>
      <a:lvl7pPr marL="2798445" algn="l" defTabSz="932815" rtl="0" eaLnBrk="1" latinLnBrk="0" hangingPunct="1">
        <a:defRPr sz="1800" kern="1200">
          <a:solidFill>
            <a:schemeClr val="tx1"/>
          </a:solidFill>
          <a:latin typeface="+mn-lt"/>
          <a:ea typeface="+mn-ea"/>
          <a:cs typeface="+mn-cs"/>
        </a:defRPr>
      </a:lvl7pPr>
      <a:lvl8pPr marL="3264535" algn="l" defTabSz="932815" rtl="0" eaLnBrk="1" latinLnBrk="0" hangingPunct="1">
        <a:defRPr sz="1800" kern="1200">
          <a:solidFill>
            <a:schemeClr val="tx1"/>
          </a:solidFill>
          <a:latin typeface="+mn-lt"/>
          <a:ea typeface="+mn-ea"/>
          <a:cs typeface="+mn-cs"/>
        </a:defRPr>
      </a:lvl8pPr>
      <a:lvl9pPr marL="3731260" algn="l" defTabSz="932815"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9"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
        <p:nvSpPr>
          <p:cNvPr id="6" name="矩形 5">
            <a:hlinkClick r:id="rId40"/>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 bg1="dk1" tx1="lt1" bg2="dk2" tx2="lt2" accent1="accent1" accent2="accent2" accent3="accent3" accent4="accent4" accent5="accent5" accent6="accent6" hlink="hlink" folHlink="folHlink"/>
  <p:sldLayoutIdLst>
    <p:sldLayoutId id="2147484029" r:id="rId1"/>
    <p:sldLayoutId id="2147484030" r:id="rId2"/>
    <p:sldLayoutId id="2147484031" r:id="rId3"/>
    <p:sldLayoutId id="2147484032" r:id="rId4"/>
    <p:sldLayoutId id="2147484033" r:id="rId5"/>
    <p:sldLayoutId id="2147484034" r:id="rId6"/>
    <p:sldLayoutId id="2147484035" r:id="rId7"/>
    <p:sldLayoutId id="2147484036" r:id="rId8"/>
    <p:sldLayoutId id="2147484037" r:id="rId9"/>
    <p:sldLayoutId id="2147484038" r:id="rId10"/>
    <p:sldLayoutId id="2147484039" r:id="rId11"/>
    <p:sldLayoutId id="2147484040" r:id="rId12"/>
    <p:sldLayoutId id="2147484041" r:id="rId13"/>
    <p:sldLayoutId id="2147484042" r:id="rId14"/>
    <p:sldLayoutId id="2147484043" r:id="rId15"/>
    <p:sldLayoutId id="2147484044" r:id="rId16"/>
    <p:sldLayoutId id="2147484045" r:id="rId17"/>
    <p:sldLayoutId id="2147484046" r:id="rId18"/>
    <p:sldLayoutId id="2147484047" r:id="rId19"/>
    <p:sldLayoutId id="2147484048" r:id="rId20"/>
    <p:sldLayoutId id="2147484049" r:id="rId21"/>
    <p:sldLayoutId id="2147484050" r:id="rId22"/>
    <p:sldLayoutId id="2147484051" r:id="rId23"/>
    <p:sldLayoutId id="2147484052" r:id="rId24"/>
    <p:sldLayoutId id="2147484053" r:id="rId25"/>
    <p:sldLayoutId id="2147484054" r:id="rId26"/>
    <p:sldLayoutId id="2147484055" r:id="rId27"/>
    <p:sldLayoutId id="2147484056" r:id="rId28"/>
    <p:sldLayoutId id="2147484057" r:id="rId29"/>
    <p:sldLayoutId id="2147484058" r:id="rId30"/>
    <p:sldLayoutId id="2147484059" r:id="rId31"/>
    <p:sldLayoutId id="2147484060" r:id="rId32"/>
    <p:sldLayoutId id="2147484061" r:id="rId33"/>
    <p:sldLayoutId id="2147484062" r:id="rId34"/>
    <p:sldLayoutId id="2147484063" r:id="rId35"/>
    <p:sldLayoutId id="2147484064" r:id="rId36"/>
    <p:sldLayoutId id="2147484065" r:id="rId37"/>
  </p:sldLayoutIdLst>
  <p:transition>
    <p:fade/>
  </p:transition>
  <p:txStyles>
    <p:titleStyle>
      <a:lvl1pPr algn="l" defTabSz="932815"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anose="020B0502040204020203" charset="0"/>
        </a:defRPr>
      </a:lvl1pPr>
    </p:titleStyle>
    <p:bodyStyle>
      <a:lvl1pPr marL="342900" marR="0" indent="-342900" algn="l" defTabSz="932815" rtl="0" eaLnBrk="1" fontAlgn="auto" latinLnBrk="0" hangingPunct="1">
        <a:lnSpc>
          <a:spcPct val="90000"/>
        </a:lnSpc>
        <a:spcBef>
          <a:spcPct val="20000"/>
        </a:spcBef>
        <a:spcAft>
          <a:spcPts val="0"/>
        </a:spcAft>
        <a:buClr>
          <a:schemeClr val="tx1"/>
        </a:buClr>
        <a:buSzPct val="100000"/>
        <a:buFontTx/>
        <a:buBlip>
          <a:blip r:embed="rId41"/>
        </a:buBlip>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815" rtl="0" eaLnBrk="1" latinLnBrk="0" hangingPunct="1">
        <a:defRPr sz="1800" kern="1200">
          <a:solidFill>
            <a:schemeClr val="tx1"/>
          </a:solidFill>
          <a:latin typeface="+mn-lt"/>
          <a:ea typeface="+mn-ea"/>
          <a:cs typeface="+mn-cs"/>
        </a:defRPr>
      </a:lvl1pPr>
      <a:lvl2pPr marL="466090" algn="l" defTabSz="932815" rtl="0" eaLnBrk="1" latinLnBrk="0" hangingPunct="1">
        <a:defRPr sz="1800" kern="1200">
          <a:solidFill>
            <a:schemeClr val="tx1"/>
          </a:solidFill>
          <a:latin typeface="+mn-lt"/>
          <a:ea typeface="+mn-ea"/>
          <a:cs typeface="+mn-cs"/>
        </a:defRPr>
      </a:lvl2pPr>
      <a:lvl3pPr marL="932815" algn="l" defTabSz="932815" rtl="0" eaLnBrk="1" latinLnBrk="0" hangingPunct="1">
        <a:defRPr sz="1800" kern="1200">
          <a:solidFill>
            <a:schemeClr val="tx1"/>
          </a:solidFill>
          <a:latin typeface="+mn-lt"/>
          <a:ea typeface="+mn-ea"/>
          <a:cs typeface="+mn-cs"/>
        </a:defRPr>
      </a:lvl3pPr>
      <a:lvl4pPr marL="1398905" algn="l" defTabSz="932815" rtl="0" eaLnBrk="1" latinLnBrk="0" hangingPunct="1">
        <a:defRPr sz="1800" kern="1200">
          <a:solidFill>
            <a:schemeClr val="tx1"/>
          </a:solidFill>
          <a:latin typeface="+mn-lt"/>
          <a:ea typeface="+mn-ea"/>
          <a:cs typeface="+mn-cs"/>
        </a:defRPr>
      </a:lvl4pPr>
      <a:lvl5pPr marL="1865630" algn="l" defTabSz="932815" rtl="0" eaLnBrk="1" latinLnBrk="0" hangingPunct="1">
        <a:defRPr sz="1800" kern="1200">
          <a:solidFill>
            <a:schemeClr val="tx1"/>
          </a:solidFill>
          <a:latin typeface="+mn-lt"/>
          <a:ea typeface="+mn-ea"/>
          <a:cs typeface="+mn-cs"/>
        </a:defRPr>
      </a:lvl5pPr>
      <a:lvl6pPr marL="2331720" algn="l" defTabSz="932815" rtl="0" eaLnBrk="1" latinLnBrk="0" hangingPunct="1">
        <a:defRPr sz="1800" kern="1200">
          <a:solidFill>
            <a:schemeClr val="tx1"/>
          </a:solidFill>
          <a:latin typeface="+mn-lt"/>
          <a:ea typeface="+mn-ea"/>
          <a:cs typeface="+mn-cs"/>
        </a:defRPr>
      </a:lvl6pPr>
      <a:lvl7pPr marL="2798445" algn="l" defTabSz="932815" rtl="0" eaLnBrk="1" latinLnBrk="0" hangingPunct="1">
        <a:defRPr sz="1800" kern="1200">
          <a:solidFill>
            <a:schemeClr val="tx1"/>
          </a:solidFill>
          <a:latin typeface="+mn-lt"/>
          <a:ea typeface="+mn-ea"/>
          <a:cs typeface="+mn-cs"/>
        </a:defRPr>
      </a:lvl7pPr>
      <a:lvl8pPr marL="3264535" algn="l" defTabSz="932815" rtl="0" eaLnBrk="1" latinLnBrk="0" hangingPunct="1">
        <a:defRPr sz="1800" kern="1200">
          <a:solidFill>
            <a:schemeClr val="tx1"/>
          </a:solidFill>
          <a:latin typeface="+mn-lt"/>
          <a:ea typeface="+mn-ea"/>
          <a:cs typeface="+mn-cs"/>
        </a:defRPr>
      </a:lvl8pPr>
      <a:lvl9pPr marL="3731260" algn="l" defTabSz="932815"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p:nvPicPr>
        <p:blipFill>
          <a:blip r:embed="rId39"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
        <p:nvSpPr>
          <p:cNvPr id="6" name="矩形 5">
            <a:hlinkClick r:id="rId40"/>
          </p:cNvPr>
          <p:cNvSpPr/>
          <p:nvPr userDrawn="1"/>
        </p:nvSpPr>
        <p:spPr bwMode="auto">
          <a:xfrm>
            <a:off x="0" y="0"/>
            <a:ext cx="12436475" cy="6994525"/>
          </a:xfrm>
          <a:prstGeom prst="rect">
            <a:avLst/>
          </a:prstGeom>
          <a:noFill/>
          <a:ln>
            <a:solidFill>
              <a:schemeClr val="tx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zh-CN" altLang="en-US" sz="2400" dirty="0" err="1">
              <a:gradFill>
                <a:gsLst>
                  <a:gs pos="0">
                    <a:srgbClr val="FFFFFF"/>
                  </a:gs>
                  <a:gs pos="100000">
                    <a:srgbClr val="FFFFFF"/>
                  </a:gs>
                </a:gsLst>
                <a:lin ang="5400000" scaled="0"/>
              </a:gradFill>
              <a:ea typeface="Segoe UI" panose="020B0502040204020203" charset="0"/>
              <a:cs typeface="Segoe UI" panose="020B0502040204020203" charset="0"/>
            </a:endParaRPr>
          </a:p>
        </p:txBody>
      </p:sp>
    </p:spTree>
  </p:cSld>
  <p:clrMap bg1="dk1" tx1="lt1" bg2="dk2" tx2="lt2" accent1="accent1" accent2="accent2" accent3="accent3" accent4="accent4" accent5="accent5" accent6="accent6" hlink="hlink" folHlink="folHlink"/>
  <p:sldLayoutIdLst>
    <p:sldLayoutId id="2147484067" r:id="rId1"/>
    <p:sldLayoutId id="2147484068" r:id="rId2"/>
    <p:sldLayoutId id="2147484069" r:id="rId3"/>
    <p:sldLayoutId id="2147484070" r:id="rId4"/>
    <p:sldLayoutId id="2147484071" r:id="rId5"/>
    <p:sldLayoutId id="2147484072" r:id="rId6"/>
    <p:sldLayoutId id="2147484073" r:id="rId7"/>
    <p:sldLayoutId id="2147484074" r:id="rId8"/>
    <p:sldLayoutId id="2147484075" r:id="rId9"/>
    <p:sldLayoutId id="2147484076" r:id="rId10"/>
    <p:sldLayoutId id="2147484077" r:id="rId11"/>
    <p:sldLayoutId id="2147484078" r:id="rId12"/>
    <p:sldLayoutId id="2147484079" r:id="rId13"/>
    <p:sldLayoutId id="2147484080" r:id="rId14"/>
    <p:sldLayoutId id="2147484081" r:id="rId15"/>
    <p:sldLayoutId id="2147484082" r:id="rId16"/>
    <p:sldLayoutId id="2147484083" r:id="rId17"/>
    <p:sldLayoutId id="2147484084" r:id="rId18"/>
    <p:sldLayoutId id="2147484085" r:id="rId19"/>
    <p:sldLayoutId id="2147484086" r:id="rId20"/>
    <p:sldLayoutId id="2147484087" r:id="rId21"/>
    <p:sldLayoutId id="2147484088" r:id="rId22"/>
    <p:sldLayoutId id="2147484089" r:id="rId23"/>
    <p:sldLayoutId id="2147484090" r:id="rId24"/>
    <p:sldLayoutId id="2147484091" r:id="rId25"/>
    <p:sldLayoutId id="2147484092" r:id="rId26"/>
    <p:sldLayoutId id="2147484093" r:id="rId27"/>
    <p:sldLayoutId id="2147484094" r:id="rId28"/>
    <p:sldLayoutId id="2147484095" r:id="rId29"/>
    <p:sldLayoutId id="2147484096" r:id="rId30"/>
    <p:sldLayoutId id="2147484097" r:id="rId31"/>
    <p:sldLayoutId id="2147484098" r:id="rId32"/>
    <p:sldLayoutId id="2147484099" r:id="rId33"/>
    <p:sldLayoutId id="2147484100" r:id="rId34"/>
    <p:sldLayoutId id="2147484101" r:id="rId35"/>
    <p:sldLayoutId id="2147484102" r:id="rId36"/>
    <p:sldLayoutId id="2147484103" r:id="rId37"/>
  </p:sldLayoutIdLst>
  <p:transition>
    <p:fade/>
  </p:transition>
  <p:txStyles>
    <p:titleStyle>
      <a:lvl1pPr algn="l" defTabSz="932815"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anose="020B0502040204020203" charset="0"/>
        </a:defRPr>
      </a:lvl1pPr>
    </p:titleStyle>
    <p:bodyStyle>
      <a:lvl1pPr marL="342900" marR="0" indent="-342900" algn="l" defTabSz="932815" rtl="0" eaLnBrk="1" fontAlgn="auto" latinLnBrk="0" hangingPunct="1">
        <a:lnSpc>
          <a:spcPct val="90000"/>
        </a:lnSpc>
        <a:spcBef>
          <a:spcPct val="20000"/>
        </a:spcBef>
        <a:spcAft>
          <a:spcPts val="0"/>
        </a:spcAft>
        <a:buClr>
          <a:schemeClr val="tx1"/>
        </a:buClr>
        <a:buSzPct val="100000"/>
        <a:buFontTx/>
        <a:buBlip>
          <a:blip r:embed="rId41"/>
        </a:buBlip>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815" rtl="0" eaLnBrk="1" fontAlgn="auto" latinLnBrk="0" hangingPunct="1">
        <a:lnSpc>
          <a:spcPct val="90000"/>
        </a:lnSpc>
        <a:spcBef>
          <a:spcPct val="20000"/>
        </a:spcBef>
        <a:spcAft>
          <a:spcPts val="0"/>
        </a:spcAft>
        <a:buClr>
          <a:schemeClr val="tx1"/>
        </a:buClr>
        <a:buSzPct val="100000"/>
        <a:buFontTx/>
        <a:buBlip>
          <a:blip r:embed="rId41"/>
        </a:buBlip>
        <a:defRPr sz="2000" kern="1200" spc="0" baseline="0">
          <a:gradFill>
            <a:gsLst>
              <a:gs pos="1250">
                <a:schemeClr val="tx1"/>
              </a:gs>
              <a:gs pos="100000">
                <a:schemeClr val="tx1"/>
              </a:gs>
            </a:gsLst>
            <a:lin ang="5400000" scaled="0"/>
          </a:gradFill>
          <a:latin typeface="+mn-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32815" rtl="0" eaLnBrk="1" latinLnBrk="0" hangingPunct="1">
        <a:defRPr sz="1800" kern="1200">
          <a:solidFill>
            <a:schemeClr val="tx1"/>
          </a:solidFill>
          <a:latin typeface="+mn-lt"/>
          <a:ea typeface="+mn-ea"/>
          <a:cs typeface="+mn-cs"/>
        </a:defRPr>
      </a:lvl1pPr>
      <a:lvl2pPr marL="466090" algn="l" defTabSz="932815" rtl="0" eaLnBrk="1" latinLnBrk="0" hangingPunct="1">
        <a:defRPr sz="1800" kern="1200">
          <a:solidFill>
            <a:schemeClr val="tx1"/>
          </a:solidFill>
          <a:latin typeface="+mn-lt"/>
          <a:ea typeface="+mn-ea"/>
          <a:cs typeface="+mn-cs"/>
        </a:defRPr>
      </a:lvl2pPr>
      <a:lvl3pPr marL="932815" algn="l" defTabSz="932815" rtl="0" eaLnBrk="1" latinLnBrk="0" hangingPunct="1">
        <a:defRPr sz="1800" kern="1200">
          <a:solidFill>
            <a:schemeClr val="tx1"/>
          </a:solidFill>
          <a:latin typeface="+mn-lt"/>
          <a:ea typeface="+mn-ea"/>
          <a:cs typeface="+mn-cs"/>
        </a:defRPr>
      </a:lvl3pPr>
      <a:lvl4pPr marL="1398905" algn="l" defTabSz="932815" rtl="0" eaLnBrk="1" latinLnBrk="0" hangingPunct="1">
        <a:defRPr sz="1800" kern="1200">
          <a:solidFill>
            <a:schemeClr val="tx1"/>
          </a:solidFill>
          <a:latin typeface="+mn-lt"/>
          <a:ea typeface="+mn-ea"/>
          <a:cs typeface="+mn-cs"/>
        </a:defRPr>
      </a:lvl4pPr>
      <a:lvl5pPr marL="1865630" algn="l" defTabSz="932815" rtl="0" eaLnBrk="1" latinLnBrk="0" hangingPunct="1">
        <a:defRPr sz="1800" kern="1200">
          <a:solidFill>
            <a:schemeClr val="tx1"/>
          </a:solidFill>
          <a:latin typeface="+mn-lt"/>
          <a:ea typeface="+mn-ea"/>
          <a:cs typeface="+mn-cs"/>
        </a:defRPr>
      </a:lvl5pPr>
      <a:lvl6pPr marL="2331720" algn="l" defTabSz="932815" rtl="0" eaLnBrk="1" latinLnBrk="0" hangingPunct="1">
        <a:defRPr sz="1800" kern="1200">
          <a:solidFill>
            <a:schemeClr val="tx1"/>
          </a:solidFill>
          <a:latin typeface="+mn-lt"/>
          <a:ea typeface="+mn-ea"/>
          <a:cs typeface="+mn-cs"/>
        </a:defRPr>
      </a:lvl6pPr>
      <a:lvl7pPr marL="2798445" algn="l" defTabSz="932815" rtl="0" eaLnBrk="1" latinLnBrk="0" hangingPunct="1">
        <a:defRPr sz="1800" kern="1200">
          <a:solidFill>
            <a:schemeClr val="tx1"/>
          </a:solidFill>
          <a:latin typeface="+mn-lt"/>
          <a:ea typeface="+mn-ea"/>
          <a:cs typeface="+mn-cs"/>
        </a:defRPr>
      </a:lvl7pPr>
      <a:lvl8pPr marL="3264535" algn="l" defTabSz="932815" rtl="0" eaLnBrk="1" latinLnBrk="0" hangingPunct="1">
        <a:defRPr sz="1800" kern="1200">
          <a:solidFill>
            <a:schemeClr val="tx1"/>
          </a:solidFill>
          <a:latin typeface="+mn-lt"/>
          <a:ea typeface="+mn-ea"/>
          <a:cs typeface="+mn-cs"/>
        </a:defRPr>
      </a:lvl8pPr>
      <a:lvl9pPr marL="3731260" algn="l" defTabSz="93281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notesSlide" Target="../notesSlides/notesSlide1.xml"/><Relationship Id="rId1" Type="http://schemas.openxmlformats.org/officeDocument/2006/relationships/slideLayout" Target="../slideLayouts/slideLayout34.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56.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6.xml"/></Relationships>
</file>

<file path=ppt/slides/_rels/slide1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2.xml"/><Relationship Id="rId1" Type="http://schemas.openxmlformats.org/officeDocument/2006/relationships/slideLayout" Target="../slideLayouts/slideLayout353.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79.xml"/></Relationships>
</file>

<file path=ppt/slides/_rels/slide1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notesSlide" Target="../notesSlides/notesSlide16.xml"/><Relationship Id="rId1" Type="http://schemas.openxmlformats.org/officeDocument/2006/relationships/slideLayout" Target="../slideLayouts/slideLayout7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4.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31.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notesSlide" Target="../notesSlides/notesSlide6.xml"/><Relationship Id="rId1" Type="http://schemas.openxmlformats.org/officeDocument/2006/relationships/slideLayout" Target="../slideLayouts/slideLayout34.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notesSlide" Target="../notesSlides/notesSlide7.xml"/><Relationship Id="rId1" Type="http://schemas.openxmlformats.org/officeDocument/2006/relationships/slideLayout" Target="../slideLayouts/slideLayout34.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notesSlide" Target="../notesSlides/notesSlide8.xml"/><Relationship Id="rId1" Type="http://schemas.openxmlformats.org/officeDocument/2006/relationships/slideLayout" Target="../slideLayouts/slideLayout182.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19.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bwMode="auto">
          <a:xfrm>
            <a:off x="-1" y="0"/>
            <a:ext cx="12436475" cy="4106476"/>
          </a:xfrm>
          <a:prstGeom prst="rect">
            <a:avLst/>
          </a:prstGeom>
          <a:solidFill>
            <a:srgbClr val="68217A">
              <a:lumMod val="75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noAutofit/>
          </a:bodyPr>
          <a:lstStyle/>
          <a:p>
            <a:pPr marL="0" marR="0" lvl="0" indent="0" algn="ctr" defTabSz="932180" eaLnBrk="1" fontAlgn="auto" latinLnBrk="0" hangingPunct="1">
              <a:lnSpc>
                <a:spcPct val="90000"/>
              </a:lnSpc>
              <a:spcBef>
                <a:spcPts val="0"/>
              </a:spcBef>
              <a:spcAft>
                <a:spcPts val="0"/>
              </a:spcAft>
              <a:buClrTx/>
              <a:buSzTx/>
              <a:buFontTx/>
              <a:buNone/>
              <a:defRPr/>
            </a:pPr>
            <a:endParaRPr kumimoji="0" lang="en-US" sz="1800" b="1"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panose="020B0502040204020203"/>
              <a:ea typeface="Segoe UI" panose="020B0502040204020203" charset="0"/>
              <a:cs typeface="Segoe UI" panose="020B0502040204020203" charset="0"/>
            </a:endParaRPr>
          </a:p>
        </p:txBody>
      </p:sp>
      <p:sp>
        <p:nvSpPr>
          <p:cNvPr id="31" name="Title 14"/>
          <p:cNvSpPr txBox="1"/>
          <p:nvPr/>
        </p:nvSpPr>
        <p:spPr>
          <a:xfrm>
            <a:off x="1034864" y="1170789"/>
            <a:ext cx="8604437" cy="2071739"/>
          </a:xfrm>
          <a:prstGeom prst="rect">
            <a:avLst/>
          </a:prstGeom>
        </p:spPr>
        <p:txBody>
          <a:bodyPr vert="horz" wrap="square" lIns="146304" tIns="91440" rIns="146304" bIns="91440" rtlCol="0" anchor="t">
            <a:noAutofit/>
          </a:bodyPr>
          <a:lstStyle>
            <a:lvl1pPr algn="l" defTabSz="932180" rtl="0" fontAlgn="base">
              <a:lnSpc>
                <a:spcPct val="90000"/>
              </a:lnSpc>
              <a:spcBef>
                <a:spcPct val="0"/>
              </a:spcBef>
              <a:spcAft>
                <a:spcPct val="0"/>
              </a:spcAft>
              <a:defRPr lang="en-US" sz="5200" kern="1200" spc="-102">
                <a:ln w="3175">
                  <a:noFill/>
                </a:ln>
                <a:solidFill>
                  <a:schemeClr val="tx2"/>
                </a:solidFill>
                <a:latin typeface="+mj-lt"/>
                <a:ea typeface="MS PGothic" panose="020B0600070205080204" charset="-128"/>
                <a:cs typeface="Segoe UI" panose="020B0502040204020203" charset="0"/>
              </a:defRPr>
            </a:lvl1pPr>
            <a:lvl2pPr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2pPr>
            <a:lvl3pPr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3pPr>
            <a:lvl4pPr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4pPr>
            <a:lvl5pPr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5pPr>
            <a:lvl6pPr marL="457200"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6pPr>
            <a:lvl7pPr marL="914400"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7pPr>
            <a:lvl8pPr marL="1371600"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8pPr>
            <a:lvl9pPr marL="1828800"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9pPr>
          </a:lstStyle>
          <a:p>
            <a:pPr marL="0" marR="0" lvl="0" indent="0" algn="l" defTabSz="932180" rtl="0" eaLnBrk="1" fontAlgn="base" latinLnBrk="0" hangingPunct="1">
              <a:lnSpc>
                <a:spcPct val="90000"/>
              </a:lnSpc>
              <a:spcBef>
                <a:spcPct val="0"/>
              </a:spcBef>
              <a:spcAft>
                <a:spcPct val="0"/>
              </a:spcAft>
              <a:buClrTx/>
              <a:buSzTx/>
              <a:buFontTx/>
              <a:buNone/>
              <a:defRPr/>
            </a:pPr>
            <a:r>
              <a:rPr kumimoji="0" lang="en-US" sz="5200" b="0" i="0" u="none" strike="noStrike" kern="1200" cap="none" spc="-102" normalizeH="0" baseline="0" noProof="0" dirty="0">
                <a:ln w="3175">
                  <a:noFill/>
                </a:ln>
                <a:gradFill>
                  <a:gsLst>
                    <a:gs pos="2917">
                      <a:schemeClr val="bg1"/>
                    </a:gs>
                    <a:gs pos="97000">
                      <a:schemeClr val="bg1"/>
                    </a:gs>
                  </a:gsLst>
                  <a:lin ang="5400000" scaled="0"/>
                </a:gradFill>
                <a:effectLst/>
                <a:uLnTx/>
                <a:uFillTx/>
                <a:latin typeface="Segoe UI Light" panose="020B0502040204020203"/>
                <a:ea typeface="MS PGothic" panose="020B0600070205080204" charset="-128"/>
                <a:cs typeface="Segoe UI" panose="020B0502040204020203" charset="0"/>
              </a:rPr>
              <a:t>Baby Name Trends and Analysis in the United States</a:t>
            </a:r>
          </a:p>
        </p:txBody>
      </p:sp>
      <p:grpSp>
        <p:nvGrpSpPr>
          <p:cNvPr id="3" name="Group 2"/>
          <p:cNvGrpSpPr/>
          <p:nvPr/>
        </p:nvGrpSpPr>
        <p:grpSpPr>
          <a:xfrm>
            <a:off x="5877073" y="3339021"/>
            <a:ext cx="6241900" cy="3358641"/>
            <a:chOff x="5877073" y="3339021"/>
            <a:chExt cx="6241900" cy="3358641"/>
          </a:xfrm>
        </p:grpSpPr>
        <p:sp>
          <p:nvSpPr>
            <p:cNvPr id="33" name="Freeform 5"/>
            <p:cNvSpPr/>
            <p:nvPr/>
          </p:nvSpPr>
          <p:spPr bwMode="auto">
            <a:xfrm>
              <a:off x="5877073" y="6444845"/>
              <a:ext cx="6241900" cy="252817"/>
            </a:xfrm>
            <a:custGeom>
              <a:avLst/>
              <a:gdLst>
                <a:gd name="T0" fmla="*/ 0 w 3666"/>
                <a:gd name="T1" fmla="*/ 0 h 148"/>
                <a:gd name="T2" fmla="*/ 0 w 3666"/>
                <a:gd name="T3" fmla="*/ 71 h 148"/>
                <a:gd name="T4" fmla="*/ 0 w 3666"/>
                <a:gd name="T5" fmla="*/ 74 h 148"/>
                <a:gd name="T6" fmla="*/ 0 w 3666"/>
                <a:gd name="T7" fmla="*/ 77 h 148"/>
                <a:gd name="T8" fmla="*/ 0 w 3666"/>
                <a:gd name="T9" fmla="*/ 83 h 148"/>
                <a:gd name="T10" fmla="*/ 0 w 3666"/>
                <a:gd name="T11" fmla="*/ 85 h 148"/>
                <a:gd name="T12" fmla="*/ 75 w 3666"/>
                <a:gd name="T13" fmla="*/ 148 h 148"/>
                <a:gd name="T14" fmla="*/ 3592 w 3666"/>
                <a:gd name="T15" fmla="*/ 148 h 148"/>
                <a:gd name="T16" fmla="*/ 3666 w 3666"/>
                <a:gd name="T17" fmla="*/ 94 h 148"/>
                <a:gd name="T18" fmla="*/ 3666 w 3666"/>
                <a:gd name="T19" fmla="*/ 91 h 148"/>
                <a:gd name="T20" fmla="*/ 3666 w 3666"/>
                <a:gd name="T21" fmla="*/ 0 h 148"/>
                <a:gd name="T22" fmla="*/ 0 w 3666"/>
                <a:gd name="T23" fmla="*/ 0 h 148"/>
                <a:gd name="T24" fmla="*/ 0 w 3666"/>
                <a:gd name="T25"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66" h="148">
                  <a:moveTo>
                    <a:pt x="0" y="0"/>
                  </a:moveTo>
                  <a:cubicBezTo>
                    <a:pt x="0" y="71"/>
                    <a:pt x="0" y="71"/>
                    <a:pt x="0" y="71"/>
                  </a:cubicBezTo>
                  <a:cubicBezTo>
                    <a:pt x="0" y="74"/>
                    <a:pt x="0" y="74"/>
                    <a:pt x="0" y="74"/>
                  </a:cubicBezTo>
                  <a:cubicBezTo>
                    <a:pt x="0" y="74"/>
                    <a:pt x="0" y="74"/>
                    <a:pt x="0" y="77"/>
                  </a:cubicBezTo>
                  <a:cubicBezTo>
                    <a:pt x="0" y="83"/>
                    <a:pt x="0" y="83"/>
                    <a:pt x="0" y="83"/>
                  </a:cubicBezTo>
                  <a:cubicBezTo>
                    <a:pt x="0" y="85"/>
                    <a:pt x="0" y="85"/>
                    <a:pt x="0" y="85"/>
                  </a:cubicBezTo>
                  <a:cubicBezTo>
                    <a:pt x="3" y="120"/>
                    <a:pt x="37" y="148"/>
                    <a:pt x="75" y="148"/>
                  </a:cubicBezTo>
                  <a:cubicBezTo>
                    <a:pt x="3592" y="148"/>
                    <a:pt x="3592" y="148"/>
                    <a:pt x="3592" y="148"/>
                  </a:cubicBezTo>
                  <a:cubicBezTo>
                    <a:pt x="3626" y="148"/>
                    <a:pt x="3655" y="125"/>
                    <a:pt x="3666" y="94"/>
                  </a:cubicBezTo>
                  <a:cubicBezTo>
                    <a:pt x="3666" y="91"/>
                    <a:pt x="3666" y="91"/>
                    <a:pt x="3666" y="91"/>
                  </a:cubicBezTo>
                  <a:cubicBezTo>
                    <a:pt x="3666" y="0"/>
                    <a:pt x="3666" y="0"/>
                    <a:pt x="3666" y="0"/>
                  </a:cubicBezTo>
                  <a:cubicBezTo>
                    <a:pt x="0" y="0"/>
                    <a:pt x="0" y="0"/>
                    <a:pt x="0" y="0"/>
                  </a:cubicBezTo>
                  <a:cubicBezTo>
                    <a:pt x="0" y="0"/>
                    <a:pt x="0" y="0"/>
                    <a:pt x="0" y="0"/>
                  </a:cubicBezTo>
                  <a:close/>
                </a:path>
              </a:pathLst>
            </a:custGeom>
            <a:solidFill>
              <a:srgbClr val="5050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4" name="Freeform 6"/>
            <p:cNvSpPr/>
            <p:nvPr/>
          </p:nvSpPr>
          <p:spPr bwMode="auto">
            <a:xfrm>
              <a:off x="5877073" y="6336084"/>
              <a:ext cx="6241900" cy="108762"/>
            </a:xfrm>
            <a:custGeom>
              <a:avLst/>
              <a:gdLst>
                <a:gd name="T0" fmla="*/ 0 w 8666"/>
                <a:gd name="T1" fmla="*/ 0 h 151"/>
                <a:gd name="T2" fmla="*/ 8666 w 8666"/>
                <a:gd name="T3" fmla="*/ 0 h 151"/>
                <a:gd name="T4" fmla="*/ 8666 w 8666"/>
                <a:gd name="T5" fmla="*/ 151 h 151"/>
                <a:gd name="T6" fmla="*/ 0 w 8666"/>
                <a:gd name="T7" fmla="*/ 151 h 151"/>
                <a:gd name="T8" fmla="*/ 0 w 8666"/>
                <a:gd name="T9" fmla="*/ 0 h 151"/>
                <a:gd name="T10" fmla="*/ 0 w 8666"/>
                <a:gd name="T11" fmla="*/ 0 h 151"/>
              </a:gdLst>
              <a:ahLst/>
              <a:cxnLst>
                <a:cxn ang="0">
                  <a:pos x="T0" y="T1"/>
                </a:cxn>
                <a:cxn ang="0">
                  <a:pos x="T2" y="T3"/>
                </a:cxn>
                <a:cxn ang="0">
                  <a:pos x="T4" y="T5"/>
                </a:cxn>
                <a:cxn ang="0">
                  <a:pos x="T6" y="T7"/>
                </a:cxn>
                <a:cxn ang="0">
                  <a:pos x="T8" y="T9"/>
                </a:cxn>
                <a:cxn ang="0">
                  <a:pos x="T10" y="T11"/>
                </a:cxn>
              </a:cxnLst>
              <a:rect l="0" t="0" r="r" b="b"/>
              <a:pathLst>
                <a:path w="8666" h="151">
                  <a:moveTo>
                    <a:pt x="0" y="0"/>
                  </a:moveTo>
                  <a:lnTo>
                    <a:pt x="8666" y="0"/>
                  </a:lnTo>
                  <a:lnTo>
                    <a:pt x="8666" y="151"/>
                  </a:lnTo>
                  <a:lnTo>
                    <a:pt x="0" y="151"/>
                  </a:lnTo>
                  <a:lnTo>
                    <a:pt x="0" y="0"/>
                  </a:lnTo>
                  <a:lnTo>
                    <a:pt x="0" y="0"/>
                  </a:lnTo>
                  <a:close/>
                </a:path>
              </a:pathLst>
            </a:custGeom>
            <a:solidFill>
              <a:srgbClr val="000000">
                <a:lumMod val="50000"/>
                <a:lumOff val="50000"/>
              </a:srgb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5" name="Freeform 7"/>
            <p:cNvSpPr/>
            <p:nvPr/>
          </p:nvSpPr>
          <p:spPr bwMode="auto">
            <a:xfrm>
              <a:off x="6800850" y="3514048"/>
              <a:ext cx="4362450" cy="2631164"/>
            </a:xfrm>
            <a:custGeom>
              <a:avLst/>
              <a:gdLst>
                <a:gd name="T0" fmla="*/ 0 w 5919"/>
                <a:gd name="T1" fmla="*/ 0 h 3653"/>
                <a:gd name="T2" fmla="*/ 5919 w 5919"/>
                <a:gd name="T3" fmla="*/ 0 h 3653"/>
                <a:gd name="T4" fmla="*/ 5919 w 5919"/>
                <a:gd name="T5" fmla="*/ 3653 h 3653"/>
                <a:gd name="T6" fmla="*/ 0 w 5919"/>
                <a:gd name="T7" fmla="*/ 3653 h 3653"/>
                <a:gd name="T8" fmla="*/ 0 w 5919"/>
                <a:gd name="T9" fmla="*/ 0 h 3653"/>
                <a:gd name="T10" fmla="*/ 0 w 5919"/>
                <a:gd name="T11" fmla="*/ 0 h 3653"/>
              </a:gdLst>
              <a:ahLst/>
              <a:cxnLst>
                <a:cxn ang="0">
                  <a:pos x="T0" y="T1"/>
                </a:cxn>
                <a:cxn ang="0">
                  <a:pos x="T2" y="T3"/>
                </a:cxn>
                <a:cxn ang="0">
                  <a:pos x="T4" y="T5"/>
                </a:cxn>
                <a:cxn ang="0">
                  <a:pos x="T6" y="T7"/>
                </a:cxn>
                <a:cxn ang="0">
                  <a:pos x="T8" y="T9"/>
                </a:cxn>
                <a:cxn ang="0">
                  <a:pos x="T10" y="T11"/>
                </a:cxn>
              </a:cxnLst>
              <a:rect l="0" t="0" r="r" b="b"/>
              <a:pathLst>
                <a:path w="5919" h="3653">
                  <a:moveTo>
                    <a:pt x="0" y="0"/>
                  </a:moveTo>
                  <a:lnTo>
                    <a:pt x="5919" y="0"/>
                  </a:lnTo>
                  <a:lnTo>
                    <a:pt x="5919" y="3653"/>
                  </a:lnTo>
                  <a:lnTo>
                    <a:pt x="0" y="3653"/>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6" name="Freeform 8"/>
            <p:cNvSpPr>
              <a:spLocks noEditPoints="1"/>
            </p:cNvSpPr>
            <p:nvPr/>
          </p:nvSpPr>
          <p:spPr bwMode="auto">
            <a:xfrm>
              <a:off x="6674417" y="3339021"/>
              <a:ext cx="4661617" cy="2997063"/>
            </a:xfrm>
            <a:custGeom>
              <a:avLst/>
              <a:gdLst>
                <a:gd name="T0" fmla="*/ 91 w 2738"/>
                <a:gd name="T1" fmla="*/ 1759 h 1759"/>
                <a:gd name="T2" fmla="*/ 2649 w 2738"/>
                <a:gd name="T3" fmla="*/ 1759 h 1759"/>
                <a:gd name="T4" fmla="*/ 2738 w 2738"/>
                <a:gd name="T5" fmla="*/ 1667 h 1759"/>
                <a:gd name="T6" fmla="*/ 2738 w 2738"/>
                <a:gd name="T7" fmla="*/ 95 h 1759"/>
                <a:gd name="T8" fmla="*/ 2649 w 2738"/>
                <a:gd name="T9" fmla="*/ 0 h 1759"/>
                <a:gd name="T10" fmla="*/ 91 w 2738"/>
                <a:gd name="T11" fmla="*/ 0 h 1759"/>
                <a:gd name="T12" fmla="*/ 0 w 2738"/>
                <a:gd name="T13" fmla="*/ 95 h 1759"/>
                <a:gd name="T14" fmla="*/ 0 w 2738"/>
                <a:gd name="T15" fmla="*/ 1667 h 1759"/>
                <a:gd name="T16" fmla="*/ 91 w 2738"/>
                <a:gd name="T17" fmla="*/ 1759 h 1759"/>
                <a:gd name="T18" fmla="*/ 117 w 2738"/>
                <a:gd name="T19" fmla="*/ 103 h 1759"/>
                <a:gd name="T20" fmla="*/ 2621 w 2738"/>
                <a:gd name="T21" fmla="*/ 103 h 1759"/>
                <a:gd name="T22" fmla="*/ 2621 w 2738"/>
                <a:gd name="T23" fmla="*/ 1647 h 1759"/>
                <a:gd name="T24" fmla="*/ 117 w 2738"/>
                <a:gd name="T25" fmla="*/ 1647 h 1759"/>
                <a:gd name="T26" fmla="*/ 117 w 2738"/>
                <a:gd name="T27" fmla="*/ 103 h 1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38" h="1759">
                  <a:moveTo>
                    <a:pt x="91" y="1759"/>
                  </a:moveTo>
                  <a:cubicBezTo>
                    <a:pt x="2649" y="1759"/>
                    <a:pt x="2649" y="1759"/>
                    <a:pt x="2649" y="1759"/>
                  </a:cubicBezTo>
                  <a:cubicBezTo>
                    <a:pt x="2704" y="1759"/>
                    <a:pt x="2738" y="1722"/>
                    <a:pt x="2738" y="1667"/>
                  </a:cubicBezTo>
                  <a:cubicBezTo>
                    <a:pt x="2738" y="95"/>
                    <a:pt x="2738" y="95"/>
                    <a:pt x="2738" y="95"/>
                  </a:cubicBezTo>
                  <a:cubicBezTo>
                    <a:pt x="2738" y="38"/>
                    <a:pt x="2704" y="0"/>
                    <a:pt x="2649" y="0"/>
                  </a:cubicBezTo>
                  <a:cubicBezTo>
                    <a:pt x="91" y="0"/>
                    <a:pt x="91" y="0"/>
                    <a:pt x="91" y="0"/>
                  </a:cubicBezTo>
                  <a:cubicBezTo>
                    <a:pt x="45" y="0"/>
                    <a:pt x="0" y="38"/>
                    <a:pt x="0" y="95"/>
                  </a:cubicBezTo>
                  <a:cubicBezTo>
                    <a:pt x="0" y="1667"/>
                    <a:pt x="0" y="1667"/>
                    <a:pt x="0" y="1667"/>
                  </a:cubicBezTo>
                  <a:cubicBezTo>
                    <a:pt x="0" y="1722"/>
                    <a:pt x="45" y="1759"/>
                    <a:pt x="91" y="1759"/>
                  </a:cubicBezTo>
                  <a:close/>
                  <a:moveTo>
                    <a:pt x="117" y="103"/>
                  </a:moveTo>
                  <a:cubicBezTo>
                    <a:pt x="2621" y="103"/>
                    <a:pt x="2621" y="103"/>
                    <a:pt x="2621" y="103"/>
                  </a:cubicBezTo>
                  <a:cubicBezTo>
                    <a:pt x="2621" y="1647"/>
                    <a:pt x="2621" y="1647"/>
                    <a:pt x="2621" y="1647"/>
                  </a:cubicBezTo>
                  <a:cubicBezTo>
                    <a:pt x="117" y="1647"/>
                    <a:pt x="117" y="1647"/>
                    <a:pt x="117" y="1647"/>
                  </a:cubicBezTo>
                  <a:cubicBezTo>
                    <a:pt x="117" y="103"/>
                    <a:pt x="117" y="103"/>
                    <a:pt x="117" y="103"/>
                  </a:cubicBezTo>
                  <a:close/>
                </a:path>
              </a:pathLst>
            </a:custGeom>
            <a:solidFill>
              <a:srgbClr val="FFFFFF">
                <a:lumMod val="65000"/>
              </a:srgb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7" name="Rectangle 9"/>
            <p:cNvSpPr>
              <a:spLocks noChangeArrowheads="1"/>
            </p:cNvSpPr>
            <p:nvPr/>
          </p:nvSpPr>
          <p:spPr bwMode="auto">
            <a:xfrm>
              <a:off x="8572815" y="5348144"/>
              <a:ext cx="253867" cy="641176"/>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8" name="Freeform 10"/>
            <p:cNvSpPr/>
            <p:nvPr/>
          </p:nvSpPr>
          <p:spPr bwMode="auto">
            <a:xfrm>
              <a:off x="7653362" y="5452295"/>
              <a:ext cx="253867" cy="537026"/>
            </a:xfrm>
            <a:custGeom>
              <a:avLst/>
              <a:gdLst>
                <a:gd name="T0" fmla="*/ 0 w 312"/>
                <a:gd name="T1" fmla="*/ 0 h 660"/>
                <a:gd name="T2" fmla="*/ 0 w 312"/>
                <a:gd name="T3" fmla="*/ 132 h 660"/>
                <a:gd name="T4" fmla="*/ 0 w 312"/>
                <a:gd name="T5" fmla="*/ 660 h 660"/>
                <a:gd name="T6" fmla="*/ 312 w 312"/>
                <a:gd name="T7" fmla="*/ 660 h 660"/>
                <a:gd name="T8" fmla="*/ 312 w 312"/>
                <a:gd name="T9" fmla="*/ 28 h 660"/>
                <a:gd name="T10" fmla="*/ 312 w 312"/>
                <a:gd name="T11" fmla="*/ 0 h 660"/>
                <a:gd name="T12" fmla="*/ 0 w 312"/>
                <a:gd name="T13" fmla="*/ 0 h 660"/>
              </a:gdLst>
              <a:ahLst/>
              <a:cxnLst>
                <a:cxn ang="0">
                  <a:pos x="T0" y="T1"/>
                </a:cxn>
                <a:cxn ang="0">
                  <a:pos x="T2" y="T3"/>
                </a:cxn>
                <a:cxn ang="0">
                  <a:pos x="T4" y="T5"/>
                </a:cxn>
                <a:cxn ang="0">
                  <a:pos x="T6" y="T7"/>
                </a:cxn>
                <a:cxn ang="0">
                  <a:pos x="T8" y="T9"/>
                </a:cxn>
                <a:cxn ang="0">
                  <a:pos x="T10" y="T11"/>
                </a:cxn>
                <a:cxn ang="0">
                  <a:pos x="T12" y="T13"/>
                </a:cxn>
              </a:cxnLst>
              <a:rect l="0" t="0" r="r" b="b"/>
              <a:pathLst>
                <a:path w="312" h="660">
                  <a:moveTo>
                    <a:pt x="0" y="0"/>
                  </a:moveTo>
                  <a:lnTo>
                    <a:pt x="0" y="132"/>
                  </a:lnTo>
                  <a:lnTo>
                    <a:pt x="0" y="660"/>
                  </a:lnTo>
                  <a:lnTo>
                    <a:pt x="312" y="660"/>
                  </a:lnTo>
                  <a:lnTo>
                    <a:pt x="312" y="28"/>
                  </a:lnTo>
                  <a:lnTo>
                    <a:pt x="312" y="0"/>
                  </a:lnTo>
                  <a:lnTo>
                    <a:pt x="0" y="0"/>
                  </a:lnTo>
                  <a:close/>
                </a:path>
              </a:pathLst>
            </a:custGeom>
            <a:solidFill>
              <a:srgbClr val="E741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9" name="Freeform 11"/>
            <p:cNvSpPr/>
            <p:nvPr/>
          </p:nvSpPr>
          <p:spPr bwMode="auto">
            <a:xfrm>
              <a:off x="7959304" y="4938052"/>
              <a:ext cx="255494" cy="1051269"/>
            </a:xfrm>
            <a:custGeom>
              <a:avLst/>
              <a:gdLst>
                <a:gd name="T0" fmla="*/ 0 w 314"/>
                <a:gd name="T1" fmla="*/ 0 h 1292"/>
                <a:gd name="T2" fmla="*/ 0 w 314"/>
                <a:gd name="T3" fmla="*/ 641 h 1292"/>
                <a:gd name="T4" fmla="*/ 0 w 314"/>
                <a:gd name="T5" fmla="*/ 1292 h 1292"/>
                <a:gd name="T6" fmla="*/ 314 w 314"/>
                <a:gd name="T7" fmla="*/ 1292 h 1292"/>
                <a:gd name="T8" fmla="*/ 314 w 314"/>
                <a:gd name="T9" fmla="*/ 537 h 1292"/>
                <a:gd name="T10" fmla="*/ 314 w 314"/>
                <a:gd name="T11" fmla="*/ 0 h 1292"/>
                <a:gd name="T12" fmla="*/ 0 w 314"/>
                <a:gd name="T13" fmla="*/ 0 h 1292"/>
              </a:gdLst>
              <a:ahLst/>
              <a:cxnLst>
                <a:cxn ang="0">
                  <a:pos x="T0" y="T1"/>
                </a:cxn>
                <a:cxn ang="0">
                  <a:pos x="T2" y="T3"/>
                </a:cxn>
                <a:cxn ang="0">
                  <a:pos x="T4" y="T5"/>
                </a:cxn>
                <a:cxn ang="0">
                  <a:pos x="T6" y="T7"/>
                </a:cxn>
                <a:cxn ang="0">
                  <a:pos x="T8" y="T9"/>
                </a:cxn>
                <a:cxn ang="0">
                  <a:pos x="T10" y="T11"/>
                </a:cxn>
                <a:cxn ang="0">
                  <a:pos x="T12" y="T13"/>
                </a:cxn>
              </a:cxnLst>
              <a:rect l="0" t="0" r="r" b="b"/>
              <a:pathLst>
                <a:path w="314" h="1292">
                  <a:moveTo>
                    <a:pt x="0" y="0"/>
                  </a:moveTo>
                  <a:lnTo>
                    <a:pt x="0" y="641"/>
                  </a:lnTo>
                  <a:lnTo>
                    <a:pt x="0" y="1292"/>
                  </a:lnTo>
                  <a:lnTo>
                    <a:pt x="314" y="1292"/>
                  </a:lnTo>
                  <a:lnTo>
                    <a:pt x="314" y="537"/>
                  </a:lnTo>
                  <a:lnTo>
                    <a:pt x="314" y="0"/>
                  </a:lnTo>
                  <a:lnTo>
                    <a:pt x="0" y="0"/>
                  </a:lnTo>
                  <a:close/>
                </a:path>
              </a:pathLst>
            </a:custGeom>
            <a:solidFill>
              <a:srgbClr val="FDB81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0" name="Freeform 12"/>
            <p:cNvSpPr/>
            <p:nvPr/>
          </p:nvSpPr>
          <p:spPr bwMode="auto">
            <a:xfrm>
              <a:off x="8265246" y="4468561"/>
              <a:ext cx="255494" cy="1520760"/>
            </a:xfrm>
            <a:custGeom>
              <a:avLst/>
              <a:gdLst>
                <a:gd name="T0" fmla="*/ 0 w 314"/>
                <a:gd name="T1" fmla="*/ 0 h 1869"/>
                <a:gd name="T2" fmla="*/ 0 w 314"/>
                <a:gd name="T3" fmla="*/ 1093 h 1869"/>
                <a:gd name="T4" fmla="*/ 0 w 314"/>
                <a:gd name="T5" fmla="*/ 1869 h 1869"/>
                <a:gd name="T6" fmla="*/ 314 w 314"/>
                <a:gd name="T7" fmla="*/ 1869 h 1869"/>
                <a:gd name="T8" fmla="*/ 314 w 314"/>
                <a:gd name="T9" fmla="*/ 991 h 1869"/>
                <a:gd name="T10" fmla="*/ 314 w 314"/>
                <a:gd name="T11" fmla="*/ 0 h 1869"/>
                <a:gd name="T12" fmla="*/ 0 w 314"/>
                <a:gd name="T13" fmla="*/ 0 h 1869"/>
              </a:gdLst>
              <a:ahLst/>
              <a:cxnLst>
                <a:cxn ang="0">
                  <a:pos x="T0" y="T1"/>
                </a:cxn>
                <a:cxn ang="0">
                  <a:pos x="T2" y="T3"/>
                </a:cxn>
                <a:cxn ang="0">
                  <a:pos x="T4" y="T5"/>
                </a:cxn>
                <a:cxn ang="0">
                  <a:pos x="T6" y="T7"/>
                </a:cxn>
                <a:cxn ang="0">
                  <a:pos x="T8" y="T9"/>
                </a:cxn>
                <a:cxn ang="0">
                  <a:pos x="T10" y="T11"/>
                </a:cxn>
                <a:cxn ang="0">
                  <a:pos x="T12" y="T13"/>
                </a:cxn>
              </a:cxnLst>
              <a:rect l="0" t="0" r="r" b="b"/>
              <a:pathLst>
                <a:path w="314" h="1869">
                  <a:moveTo>
                    <a:pt x="0" y="0"/>
                  </a:moveTo>
                  <a:lnTo>
                    <a:pt x="0" y="1093"/>
                  </a:lnTo>
                  <a:lnTo>
                    <a:pt x="0" y="1869"/>
                  </a:lnTo>
                  <a:lnTo>
                    <a:pt x="314" y="1869"/>
                  </a:lnTo>
                  <a:lnTo>
                    <a:pt x="314" y="991"/>
                  </a:lnTo>
                  <a:lnTo>
                    <a:pt x="314" y="0"/>
                  </a:lnTo>
                  <a:lnTo>
                    <a:pt x="0" y="0"/>
                  </a:ln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1" name="Freeform 13"/>
            <p:cNvSpPr/>
            <p:nvPr/>
          </p:nvSpPr>
          <p:spPr bwMode="auto">
            <a:xfrm>
              <a:off x="8878757" y="4953512"/>
              <a:ext cx="255494" cy="1035809"/>
            </a:xfrm>
            <a:custGeom>
              <a:avLst/>
              <a:gdLst>
                <a:gd name="T0" fmla="*/ 0 w 314"/>
                <a:gd name="T1" fmla="*/ 0 h 1273"/>
                <a:gd name="T2" fmla="*/ 0 w 314"/>
                <a:gd name="T3" fmla="*/ 251 h 1273"/>
                <a:gd name="T4" fmla="*/ 0 w 314"/>
                <a:gd name="T5" fmla="*/ 1273 h 1273"/>
                <a:gd name="T6" fmla="*/ 314 w 314"/>
                <a:gd name="T7" fmla="*/ 1273 h 1273"/>
                <a:gd name="T8" fmla="*/ 314 w 314"/>
                <a:gd name="T9" fmla="*/ 149 h 1273"/>
                <a:gd name="T10" fmla="*/ 314 w 314"/>
                <a:gd name="T11" fmla="*/ 0 h 1273"/>
                <a:gd name="T12" fmla="*/ 0 w 314"/>
                <a:gd name="T13" fmla="*/ 0 h 1273"/>
              </a:gdLst>
              <a:ahLst/>
              <a:cxnLst>
                <a:cxn ang="0">
                  <a:pos x="T0" y="T1"/>
                </a:cxn>
                <a:cxn ang="0">
                  <a:pos x="T2" y="T3"/>
                </a:cxn>
                <a:cxn ang="0">
                  <a:pos x="T4" y="T5"/>
                </a:cxn>
                <a:cxn ang="0">
                  <a:pos x="T6" y="T7"/>
                </a:cxn>
                <a:cxn ang="0">
                  <a:pos x="T8" y="T9"/>
                </a:cxn>
                <a:cxn ang="0">
                  <a:pos x="T10" y="T11"/>
                </a:cxn>
                <a:cxn ang="0">
                  <a:pos x="T12" y="T13"/>
                </a:cxn>
              </a:cxnLst>
              <a:rect l="0" t="0" r="r" b="b"/>
              <a:pathLst>
                <a:path w="314" h="1273">
                  <a:moveTo>
                    <a:pt x="0" y="0"/>
                  </a:moveTo>
                  <a:lnTo>
                    <a:pt x="0" y="251"/>
                  </a:lnTo>
                  <a:lnTo>
                    <a:pt x="0" y="1273"/>
                  </a:lnTo>
                  <a:lnTo>
                    <a:pt x="314" y="1273"/>
                  </a:lnTo>
                  <a:lnTo>
                    <a:pt x="314" y="149"/>
                  </a:lnTo>
                  <a:lnTo>
                    <a:pt x="314" y="0"/>
                  </a:lnTo>
                  <a:lnTo>
                    <a:pt x="0" y="0"/>
                  </a:ln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2" name="Freeform 14"/>
            <p:cNvSpPr/>
            <p:nvPr/>
          </p:nvSpPr>
          <p:spPr bwMode="auto">
            <a:xfrm>
              <a:off x="7039850" y="5473451"/>
              <a:ext cx="253867" cy="515870"/>
            </a:xfrm>
            <a:custGeom>
              <a:avLst/>
              <a:gdLst>
                <a:gd name="T0" fmla="*/ 0 w 312"/>
                <a:gd name="T1" fmla="*/ 0 h 634"/>
                <a:gd name="T2" fmla="*/ 0 w 312"/>
                <a:gd name="T3" fmla="*/ 353 h 634"/>
                <a:gd name="T4" fmla="*/ 0 w 312"/>
                <a:gd name="T5" fmla="*/ 634 h 634"/>
                <a:gd name="T6" fmla="*/ 312 w 312"/>
                <a:gd name="T7" fmla="*/ 634 h 634"/>
                <a:gd name="T8" fmla="*/ 312 w 312"/>
                <a:gd name="T9" fmla="*/ 251 h 634"/>
                <a:gd name="T10" fmla="*/ 312 w 312"/>
                <a:gd name="T11" fmla="*/ 0 h 634"/>
                <a:gd name="T12" fmla="*/ 0 w 312"/>
                <a:gd name="T13" fmla="*/ 0 h 634"/>
              </a:gdLst>
              <a:ahLst/>
              <a:cxnLst>
                <a:cxn ang="0">
                  <a:pos x="T0" y="T1"/>
                </a:cxn>
                <a:cxn ang="0">
                  <a:pos x="T2" y="T3"/>
                </a:cxn>
                <a:cxn ang="0">
                  <a:pos x="T4" y="T5"/>
                </a:cxn>
                <a:cxn ang="0">
                  <a:pos x="T6" y="T7"/>
                </a:cxn>
                <a:cxn ang="0">
                  <a:pos x="T8" y="T9"/>
                </a:cxn>
                <a:cxn ang="0">
                  <a:pos x="T10" y="T11"/>
                </a:cxn>
                <a:cxn ang="0">
                  <a:pos x="T12" y="T13"/>
                </a:cxn>
              </a:cxnLst>
              <a:rect l="0" t="0" r="r" b="b"/>
              <a:pathLst>
                <a:path w="312" h="634">
                  <a:moveTo>
                    <a:pt x="0" y="0"/>
                  </a:moveTo>
                  <a:lnTo>
                    <a:pt x="0" y="353"/>
                  </a:lnTo>
                  <a:lnTo>
                    <a:pt x="0" y="634"/>
                  </a:lnTo>
                  <a:lnTo>
                    <a:pt x="312" y="634"/>
                  </a:lnTo>
                  <a:lnTo>
                    <a:pt x="312" y="251"/>
                  </a:lnTo>
                  <a:lnTo>
                    <a:pt x="312" y="0"/>
                  </a:lnTo>
                  <a:lnTo>
                    <a:pt x="0" y="0"/>
                  </a:lnTo>
                  <a:close/>
                </a:path>
              </a:pathLst>
            </a:custGeom>
            <a:solidFill>
              <a:srgbClr val="FDB81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3" name="Freeform 15"/>
            <p:cNvSpPr/>
            <p:nvPr/>
          </p:nvSpPr>
          <p:spPr bwMode="auto">
            <a:xfrm>
              <a:off x="7345793" y="4872958"/>
              <a:ext cx="255494" cy="1116363"/>
            </a:xfrm>
            <a:custGeom>
              <a:avLst/>
              <a:gdLst>
                <a:gd name="T0" fmla="*/ 0 w 314"/>
                <a:gd name="T1" fmla="*/ 0 h 1372"/>
                <a:gd name="T2" fmla="*/ 0 w 314"/>
                <a:gd name="T3" fmla="*/ 1038 h 1372"/>
                <a:gd name="T4" fmla="*/ 0 w 314"/>
                <a:gd name="T5" fmla="*/ 1372 h 1372"/>
                <a:gd name="T6" fmla="*/ 314 w 314"/>
                <a:gd name="T7" fmla="*/ 1372 h 1372"/>
                <a:gd name="T8" fmla="*/ 314 w 314"/>
                <a:gd name="T9" fmla="*/ 956 h 1372"/>
                <a:gd name="T10" fmla="*/ 314 w 314"/>
                <a:gd name="T11" fmla="*/ 0 h 1372"/>
                <a:gd name="T12" fmla="*/ 0 w 314"/>
                <a:gd name="T13" fmla="*/ 0 h 1372"/>
              </a:gdLst>
              <a:ahLst/>
              <a:cxnLst>
                <a:cxn ang="0">
                  <a:pos x="T0" y="T1"/>
                </a:cxn>
                <a:cxn ang="0">
                  <a:pos x="T2" y="T3"/>
                </a:cxn>
                <a:cxn ang="0">
                  <a:pos x="T4" y="T5"/>
                </a:cxn>
                <a:cxn ang="0">
                  <a:pos x="T6" y="T7"/>
                </a:cxn>
                <a:cxn ang="0">
                  <a:pos x="T8" y="T9"/>
                </a:cxn>
                <a:cxn ang="0">
                  <a:pos x="T10" y="T11"/>
                </a:cxn>
                <a:cxn ang="0">
                  <a:pos x="T12" y="T13"/>
                </a:cxn>
              </a:cxnLst>
              <a:rect l="0" t="0" r="r" b="b"/>
              <a:pathLst>
                <a:path w="314" h="1372">
                  <a:moveTo>
                    <a:pt x="0" y="0"/>
                  </a:moveTo>
                  <a:lnTo>
                    <a:pt x="0" y="1038"/>
                  </a:lnTo>
                  <a:lnTo>
                    <a:pt x="0" y="1372"/>
                  </a:lnTo>
                  <a:lnTo>
                    <a:pt x="314" y="1372"/>
                  </a:lnTo>
                  <a:lnTo>
                    <a:pt x="314" y="956"/>
                  </a:lnTo>
                  <a:lnTo>
                    <a:pt x="314" y="0"/>
                  </a:lnTo>
                  <a:lnTo>
                    <a:pt x="0" y="0"/>
                  </a:ln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4" name="Rectangle 16"/>
            <p:cNvSpPr>
              <a:spLocks noChangeArrowheads="1"/>
            </p:cNvSpPr>
            <p:nvPr/>
          </p:nvSpPr>
          <p:spPr bwMode="auto">
            <a:xfrm>
              <a:off x="9417411" y="4938052"/>
              <a:ext cx="224575" cy="105126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5" name="Rectangle 17"/>
            <p:cNvSpPr>
              <a:spLocks noChangeArrowheads="1"/>
            </p:cNvSpPr>
            <p:nvPr/>
          </p:nvSpPr>
          <p:spPr bwMode="auto">
            <a:xfrm>
              <a:off x="9861678" y="4938052"/>
              <a:ext cx="222947" cy="105126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6" name="Rectangle 18"/>
            <p:cNvSpPr>
              <a:spLocks noChangeArrowheads="1"/>
            </p:cNvSpPr>
            <p:nvPr/>
          </p:nvSpPr>
          <p:spPr bwMode="auto">
            <a:xfrm>
              <a:off x="10307571" y="4938052"/>
              <a:ext cx="225388" cy="105126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7" name="Rectangle 19"/>
            <p:cNvSpPr>
              <a:spLocks noChangeArrowheads="1"/>
            </p:cNvSpPr>
            <p:nvPr/>
          </p:nvSpPr>
          <p:spPr bwMode="auto">
            <a:xfrm>
              <a:off x="10751838" y="4938052"/>
              <a:ext cx="222947" cy="105126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8" name="Freeform 20"/>
            <p:cNvSpPr/>
            <p:nvPr/>
          </p:nvSpPr>
          <p:spPr bwMode="auto">
            <a:xfrm>
              <a:off x="9417411" y="5409984"/>
              <a:ext cx="1492281" cy="489019"/>
            </a:xfrm>
            <a:custGeom>
              <a:avLst/>
              <a:gdLst>
                <a:gd name="T0" fmla="*/ 11 w 1834"/>
                <a:gd name="T1" fmla="*/ 601 h 601"/>
                <a:gd name="T2" fmla="*/ 0 w 1834"/>
                <a:gd name="T3" fmla="*/ 561 h 601"/>
                <a:gd name="T4" fmla="*/ 534 w 1834"/>
                <a:gd name="T5" fmla="*/ 438 h 601"/>
                <a:gd name="T6" fmla="*/ 969 w 1834"/>
                <a:gd name="T7" fmla="*/ 182 h 601"/>
                <a:gd name="T8" fmla="*/ 1505 w 1834"/>
                <a:gd name="T9" fmla="*/ 163 h 601"/>
                <a:gd name="T10" fmla="*/ 1834 w 1834"/>
                <a:gd name="T11" fmla="*/ 0 h 601"/>
                <a:gd name="T12" fmla="*/ 1834 w 1834"/>
                <a:gd name="T13" fmla="*/ 0 h 601"/>
                <a:gd name="T14" fmla="*/ 1834 w 1834"/>
                <a:gd name="T15" fmla="*/ 43 h 601"/>
                <a:gd name="T16" fmla="*/ 1834 w 1834"/>
                <a:gd name="T17" fmla="*/ 45 h 601"/>
                <a:gd name="T18" fmla="*/ 1520 w 1834"/>
                <a:gd name="T19" fmla="*/ 203 h 601"/>
                <a:gd name="T20" fmla="*/ 983 w 1834"/>
                <a:gd name="T21" fmla="*/ 222 h 601"/>
                <a:gd name="T22" fmla="*/ 550 w 1834"/>
                <a:gd name="T23" fmla="*/ 478 h 601"/>
                <a:gd name="T24" fmla="*/ 11 w 1834"/>
                <a:gd name="T25" fmla="*/ 601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34" h="601">
                  <a:moveTo>
                    <a:pt x="11" y="601"/>
                  </a:moveTo>
                  <a:lnTo>
                    <a:pt x="0" y="561"/>
                  </a:lnTo>
                  <a:lnTo>
                    <a:pt x="534" y="438"/>
                  </a:lnTo>
                  <a:lnTo>
                    <a:pt x="969" y="182"/>
                  </a:lnTo>
                  <a:lnTo>
                    <a:pt x="1505" y="163"/>
                  </a:lnTo>
                  <a:lnTo>
                    <a:pt x="1834" y="0"/>
                  </a:lnTo>
                  <a:lnTo>
                    <a:pt x="1834" y="0"/>
                  </a:lnTo>
                  <a:lnTo>
                    <a:pt x="1834" y="43"/>
                  </a:lnTo>
                  <a:lnTo>
                    <a:pt x="1834" y="45"/>
                  </a:lnTo>
                  <a:lnTo>
                    <a:pt x="1520" y="203"/>
                  </a:lnTo>
                  <a:lnTo>
                    <a:pt x="983" y="222"/>
                  </a:lnTo>
                  <a:lnTo>
                    <a:pt x="550" y="478"/>
                  </a:lnTo>
                  <a:lnTo>
                    <a:pt x="11" y="601"/>
                  </a:lnTo>
                  <a:close/>
                </a:path>
              </a:pathLst>
            </a:custGeom>
            <a:solidFill>
              <a:srgbClr val="FDB81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9" name="Freeform 21"/>
            <p:cNvSpPr/>
            <p:nvPr/>
          </p:nvSpPr>
          <p:spPr bwMode="auto">
            <a:xfrm>
              <a:off x="9420665" y="5036506"/>
              <a:ext cx="1510182" cy="806352"/>
            </a:xfrm>
            <a:custGeom>
              <a:avLst/>
              <a:gdLst>
                <a:gd name="T0" fmla="*/ 19 w 1856"/>
                <a:gd name="T1" fmla="*/ 991 h 991"/>
                <a:gd name="T2" fmla="*/ 0 w 1856"/>
                <a:gd name="T3" fmla="*/ 953 h 991"/>
                <a:gd name="T4" fmla="*/ 433 w 1856"/>
                <a:gd name="T5" fmla="*/ 764 h 991"/>
                <a:gd name="T6" fmla="*/ 700 w 1856"/>
                <a:gd name="T7" fmla="*/ 468 h 991"/>
                <a:gd name="T8" fmla="*/ 1137 w 1856"/>
                <a:gd name="T9" fmla="*/ 383 h 991"/>
                <a:gd name="T10" fmla="*/ 1402 w 1856"/>
                <a:gd name="T11" fmla="*/ 90 h 991"/>
                <a:gd name="T12" fmla="*/ 1856 w 1856"/>
                <a:gd name="T13" fmla="*/ 0 h 991"/>
                <a:gd name="T14" fmla="*/ 1856 w 1856"/>
                <a:gd name="T15" fmla="*/ 40 h 991"/>
                <a:gd name="T16" fmla="*/ 1426 w 1856"/>
                <a:gd name="T17" fmla="*/ 128 h 991"/>
                <a:gd name="T18" fmla="*/ 1161 w 1856"/>
                <a:gd name="T19" fmla="*/ 421 h 991"/>
                <a:gd name="T20" fmla="*/ 724 w 1856"/>
                <a:gd name="T21" fmla="*/ 509 h 991"/>
                <a:gd name="T22" fmla="*/ 461 w 1856"/>
                <a:gd name="T23" fmla="*/ 800 h 991"/>
                <a:gd name="T24" fmla="*/ 19 w 1856"/>
                <a:gd name="T25" fmla="*/ 991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56" h="991">
                  <a:moveTo>
                    <a:pt x="19" y="991"/>
                  </a:moveTo>
                  <a:lnTo>
                    <a:pt x="0" y="953"/>
                  </a:lnTo>
                  <a:lnTo>
                    <a:pt x="433" y="764"/>
                  </a:lnTo>
                  <a:lnTo>
                    <a:pt x="700" y="468"/>
                  </a:lnTo>
                  <a:lnTo>
                    <a:pt x="1137" y="383"/>
                  </a:lnTo>
                  <a:lnTo>
                    <a:pt x="1402" y="90"/>
                  </a:lnTo>
                  <a:lnTo>
                    <a:pt x="1856" y="0"/>
                  </a:lnTo>
                  <a:lnTo>
                    <a:pt x="1856" y="40"/>
                  </a:lnTo>
                  <a:lnTo>
                    <a:pt x="1426" y="128"/>
                  </a:lnTo>
                  <a:lnTo>
                    <a:pt x="1161" y="421"/>
                  </a:lnTo>
                  <a:lnTo>
                    <a:pt x="724" y="509"/>
                  </a:lnTo>
                  <a:lnTo>
                    <a:pt x="461" y="800"/>
                  </a:lnTo>
                  <a:lnTo>
                    <a:pt x="19" y="991"/>
                  </a:ln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0" name="Freeform 22"/>
            <p:cNvSpPr/>
            <p:nvPr/>
          </p:nvSpPr>
          <p:spPr bwMode="auto">
            <a:xfrm>
              <a:off x="9424734" y="5580856"/>
              <a:ext cx="1484958" cy="381614"/>
            </a:xfrm>
            <a:custGeom>
              <a:avLst/>
              <a:gdLst>
                <a:gd name="T0" fmla="*/ 7 w 1825"/>
                <a:gd name="T1" fmla="*/ 469 h 469"/>
                <a:gd name="T2" fmla="*/ 0 w 1825"/>
                <a:gd name="T3" fmla="*/ 426 h 469"/>
                <a:gd name="T4" fmla="*/ 423 w 1825"/>
                <a:gd name="T5" fmla="*/ 365 h 469"/>
                <a:gd name="T6" fmla="*/ 775 w 1825"/>
                <a:gd name="T7" fmla="*/ 161 h 469"/>
                <a:gd name="T8" fmla="*/ 1203 w 1825"/>
                <a:gd name="T9" fmla="*/ 202 h 469"/>
                <a:gd name="T10" fmla="*/ 1553 w 1825"/>
                <a:gd name="T11" fmla="*/ 0 h 469"/>
                <a:gd name="T12" fmla="*/ 1825 w 1825"/>
                <a:gd name="T13" fmla="*/ 31 h 469"/>
                <a:gd name="T14" fmla="*/ 1825 w 1825"/>
                <a:gd name="T15" fmla="*/ 74 h 469"/>
                <a:gd name="T16" fmla="*/ 1563 w 1825"/>
                <a:gd name="T17" fmla="*/ 43 h 469"/>
                <a:gd name="T18" fmla="*/ 1213 w 1825"/>
                <a:gd name="T19" fmla="*/ 244 h 469"/>
                <a:gd name="T20" fmla="*/ 785 w 1825"/>
                <a:gd name="T21" fmla="*/ 204 h 469"/>
                <a:gd name="T22" fmla="*/ 437 w 1825"/>
                <a:gd name="T23" fmla="*/ 405 h 469"/>
                <a:gd name="T24" fmla="*/ 7 w 1825"/>
                <a:gd name="T25" fmla="*/ 46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25" h="469">
                  <a:moveTo>
                    <a:pt x="7" y="469"/>
                  </a:moveTo>
                  <a:lnTo>
                    <a:pt x="0" y="426"/>
                  </a:lnTo>
                  <a:lnTo>
                    <a:pt x="423" y="365"/>
                  </a:lnTo>
                  <a:lnTo>
                    <a:pt x="775" y="161"/>
                  </a:lnTo>
                  <a:lnTo>
                    <a:pt x="1203" y="202"/>
                  </a:lnTo>
                  <a:lnTo>
                    <a:pt x="1553" y="0"/>
                  </a:lnTo>
                  <a:lnTo>
                    <a:pt x="1825" y="31"/>
                  </a:lnTo>
                  <a:lnTo>
                    <a:pt x="1825" y="74"/>
                  </a:lnTo>
                  <a:lnTo>
                    <a:pt x="1563" y="43"/>
                  </a:lnTo>
                  <a:lnTo>
                    <a:pt x="1213" y="244"/>
                  </a:lnTo>
                  <a:lnTo>
                    <a:pt x="785" y="204"/>
                  </a:lnTo>
                  <a:lnTo>
                    <a:pt x="437" y="405"/>
                  </a:lnTo>
                  <a:lnTo>
                    <a:pt x="7" y="469"/>
                  </a:lnTo>
                  <a:close/>
                </a:path>
              </a:pathLst>
            </a:custGeom>
            <a:solidFill>
              <a:srgbClr val="E741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1" name="Freeform 23"/>
            <p:cNvSpPr/>
            <p:nvPr/>
          </p:nvSpPr>
          <p:spPr bwMode="auto">
            <a:xfrm>
              <a:off x="10451592" y="3825757"/>
              <a:ext cx="256308" cy="232712"/>
            </a:xfrm>
            <a:custGeom>
              <a:avLst/>
              <a:gdLst>
                <a:gd name="T0" fmla="*/ 133 w 133"/>
                <a:gd name="T1" fmla="*/ 31 h 121"/>
                <a:gd name="T2" fmla="*/ 52 w 133"/>
                <a:gd name="T3" fmla="*/ 0 h 121"/>
                <a:gd name="T4" fmla="*/ 0 w 133"/>
                <a:gd name="T5" fmla="*/ 11 h 121"/>
                <a:gd name="T6" fmla="*/ 52 w 133"/>
                <a:gd name="T7" fmla="*/ 121 h 121"/>
                <a:gd name="T8" fmla="*/ 133 w 133"/>
                <a:gd name="T9" fmla="*/ 31 h 121"/>
              </a:gdLst>
              <a:ahLst/>
              <a:cxnLst>
                <a:cxn ang="0">
                  <a:pos x="T0" y="T1"/>
                </a:cxn>
                <a:cxn ang="0">
                  <a:pos x="T2" y="T3"/>
                </a:cxn>
                <a:cxn ang="0">
                  <a:pos x="T4" y="T5"/>
                </a:cxn>
                <a:cxn ang="0">
                  <a:pos x="T6" y="T7"/>
                </a:cxn>
                <a:cxn ang="0">
                  <a:pos x="T8" y="T9"/>
                </a:cxn>
              </a:cxnLst>
              <a:rect l="0" t="0" r="r" b="b"/>
              <a:pathLst>
                <a:path w="133" h="121">
                  <a:moveTo>
                    <a:pt x="133" y="31"/>
                  </a:moveTo>
                  <a:cubicBezTo>
                    <a:pt x="112" y="12"/>
                    <a:pt x="83" y="0"/>
                    <a:pt x="52" y="0"/>
                  </a:cubicBezTo>
                  <a:cubicBezTo>
                    <a:pt x="33" y="0"/>
                    <a:pt x="16" y="4"/>
                    <a:pt x="0" y="11"/>
                  </a:cubicBezTo>
                  <a:cubicBezTo>
                    <a:pt x="52" y="121"/>
                    <a:pt x="52" y="121"/>
                    <a:pt x="52" y="121"/>
                  </a:cubicBezTo>
                  <a:lnTo>
                    <a:pt x="133" y="31"/>
                  </a:ln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2" name="Freeform 24"/>
            <p:cNvSpPr/>
            <p:nvPr/>
          </p:nvSpPr>
          <p:spPr bwMode="auto">
            <a:xfrm>
              <a:off x="10546556" y="3883820"/>
              <a:ext cx="237831" cy="178594"/>
            </a:xfrm>
            <a:custGeom>
              <a:avLst/>
              <a:gdLst>
                <a:gd name="T0" fmla="*/ 112 w 121"/>
                <a:gd name="T1" fmla="*/ 44 h 90"/>
                <a:gd name="T2" fmla="*/ 81 w 121"/>
                <a:gd name="T3" fmla="*/ 0 h 90"/>
                <a:gd name="T4" fmla="*/ 0 w 121"/>
                <a:gd name="T5" fmla="*/ 90 h 90"/>
                <a:gd name="T6" fmla="*/ 121 w 121"/>
                <a:gd name="T7" fmla="*/ 90 h 90"/>
                <a:gd name="T8" fmla="*/ 112 w 121"/>
                <a:gd name="T9" fmla="*/ 44 h 90"/>
              </a:gdLst>
              <a:ahLst/>
              <a:cxnLst>
                <a:cxn ang="0">
                  <a:pos x="T0" y="T1"/>
                </a:cxn>
                <a:cxn ang="0">
                  <a:pos x="T2" y="T3"/>
                </a:cxn>
                <a:cxn ang="0">
                  <a:pos x="T4" y="T5"/>
                </a:cxn>
                <a:cxn ang="0">
                  <a:pos x="T6" y="T7"/>
                </a:cxn>
                <a:cxn ang="0">
                  <a:pos x="T8" y="T9"/>
                </a:cxn>
              </a:cxnLst>
              <a:rect l="0" t="0" r="r" b="b"/>
              <a:pathLst>
                <a:path w="121" h="90">
                  <a:moveTo>
                    <a:pt x="112" y="44"/>
                  </a:moveTo>
                  <a:cubicBezTo>
                    <a:pt x="105" y="27"/>
                    <a:pt x="95" y="12"/>
                    <a:pt x="81" y="0"/>
                  </a:cubicBezTo>
                  <a:cubicBezTo>
                    <a:pt x="0" y="90"/>
                    <a:pt x="0" y="90"/>
                    <a:pt x="0" y="90"/>
                  </a:cubicBezTo>
                  <a:cubicBezTo>
                    <a:pt x="121" y="90"/>
                    <a:pt x="121" y="90"/>
                    <a:pt x="121" y="90"/>
                  </a:cubicBezTo>
                  <a:cubicBezTo>
                    <a:pt x="121" y="74"/>
                    <a:pt x="118" y="58"/>
                    <a:pt x="112" y="44"/>
                  </a:cubicBezTo>
                  <a:close/>
                </a:path>
              </a:pathLst>
            </a:custGeom>
            <a:solidFill>
              <a:srgbClr val="E741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3" name="Freeform 25"/>
            <p:cNvSpPr/>
            <p:nvPr/>
          </p:nvSpPr>
          <p:spPr bwMode="auto">
            <a:xfrm>
              <a:off x="10317336" y="3846912"/>
              <a:ext cx="467050" cy="446708"/>
            </a:xfrm>
            <a:custGeom>
              <a:avLst/>
              <a:gdLst>
                <a:gd name="T0" fmla="*/ 122 w 243"/>
                <a:gd name="T1" fmla="*/ 110 h 232"/>
                <a:gd name="T2" fmla="*/ 70 w 243"/>
                <a:gd name="T3" fmla="*/ 0 h 232"/>
                <a:gd name="T4" fmla="*/ 0 w 243"/>
                <a:gd name="T5" fmla="*/ 110 h 232"/>
                <a:gd name="T6" fmla="*/ 35 w 243"/>
                <a:gd name="T7" fmla="*/ 195 h 232"/>
                <a:gd name="T8" fmla="*/ 67 w 243"/>
                <a:gd name="T9" fmla="*/ 218 h 232"/>
                <a:gd name="T10" fmla="*/ 122 w 243"/>
                <a:gd name="T11" fmla="*/ 232 h 232"/>
                <a:gd name="T12" fmla="*/ 243 w 243"/>
                <a:gd name="T13" fmla="*/ 110 h 232"/>
                <a:gd name="T14" fmla="*/ 122 w 243"/>
                <a:gd name="T15" fmla="*/ 110 h 2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232">
                  <a:moveTo>
                    <a:pt x="122" y="110"/>
                  </a:moveTo>
                  <a:cubicBezTo>
                    <a:pt x="70" y="0"/>
                    <a:pt x="70" y="0"/>
                    <a:pt x="70" y="0"/>
                  </a:cubicBezTo>
                  <a:cubicBezTo>
                    <a:pt x="29" y="20"/>
                    <a:pt x="0" y="62"/>
                    <a:pt x="0" y="110"/>
                  </a:cubicBezTo>
                  <a:cubicBezTo>
                    <a:pt x="0" y="143"/>
                    <a:pt x="14" y="173"/>
                    <a:pt x="35" y="195"/>
                  </a:cubicBezTo>
                  <a:cubicBezTo>
                    <a:pt x="44" y="205"/>
                    <a:pt x="55" y="212"/>
                    <a:pt x="67" y="218"/>
                  </a:cubicBezTo>
                  <a:cubicBezTo>
                    <a:pt x="83" y="227"/>
                    <a:pt x="102" y="232"/>
                    <a:pt x="122" y="232"/>
                  </a:cubicBezTo>
                  <a:cubicBezTo>
                    <a:pt x="189" y="232"/>
                    <a:pt x="243" y="177"/>
                    <a:pt x="243" y="110"/>
                  </a:cubicBezTo>
                  <a:lnTo>
                    <a:pt x="122" y="110"/>
                  </a:lnTo>
                  <a:close/>
                </a:path>
              </a:pathLst>
            </a:custGeom>
            <a:solidFill>
              <a:srgbClr val="FDB81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4" name="Freeform 26"/>
            <p:cNvSpPr/>
            <p:nvPr/>
          </p:nvSpPr>
          <p:spPr bwMode="auto">
            <a:xfrm>
              <a:off x="9639301" y="3933826"/>
              <a:ext cx="460784" cy="336200"/>
            </a:xfrm>
            <a:custGeom>
              <a:avLst/>
              <a:gdLst>
                <a:gd name="T0" fmla="*/ 218 w 236"/>
                <a:gd name="T1" fmla="*/ 85 h 174"/>
                <a:gd name="T2" fmla="*/ 158 w 236"/>
                <a:gd name="T3" fmla="*/ 0 h 174"/>
                <a:gd name="T4" fmla="*/ 0 w 236"/>
                <a:gd name="T5" fmla="*/ 174 h 174"/>
                <a:gd name="T6" fmla="*/ 236 w 236"/>
                <a:gd name="T7" fmla="*/ 174 h 174"/>
                <a:gd name="T8" fmla="*/ 218 w 236"/>
                <a:gd name="T9" fmla="*/ 85 h 174"/>
              </a:gdLst>
              <a:ahLst/>
              <a:cxnLst>
                <a:cxn ang="0">
                  <a:pos x="T0" y="T1"/>
                </a:cxn>
                <a:cxn ang="0">
                  <a:pos x="T2" y="T3"/>
                </a:cxn>
                <a:cxn ang="0">
                  <a:pos x="T4" y="T5"/>
                </a:cxn>
                <a:cxn ang="0">
                  <a:pos x="T6" y="T7"/>
                </a:cxn>
                <a:cxn ang="0">
                  <a:pos x="T8" y="T9"/>
                </a:cxn>
              </a:cxnLst>
              <a:rect l="0" t="0" r="r" b="b"/>
              <a:pathLst>
                <a:path w="236" h="174">
                  <a:moveTo>
                    <a:pt x="218" y="85"/>
                  </a:moveTo>
                  <a:cubicBezTo>
                    <a:pt x="205" y="52"/>
                    <a:pt x="184" y="23"/>
                    <a:pt x="158" y="0"/>
                  </a:cubicBezTo>
                  <a:cubicBezTo>
                    <a:pt x="0" y="174"/>
                    <a:pt x="0" y="174"/>
                    <a:pt x="0" y="174"/>
                  </a:cubicBezTo>
                  <a:cubicBezTo>
                    <a:pt x="236" y="174"/>
                    <a:pt x="236" y="174"/>
                    <a:pt x="236" y="174"/>
                  </a:cubicBezTo>
                  <a:cubicBezTo>
                    <a:pt x="236" y="143"/>
                    <a:pt x="229" y="112"/>
                    <a:pt x="218" y="85"/>
                  </a:cubicBezTo>
                  <a:close/>
                </a:path>
              </a:pathLst>
            </a:custGeom>
            <a:solidFill>
              <a:srgbClr val="E741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5" name="Freeform 27"/>
            <p:cNvSpPr/>
            <p:nvPr/>
          </p:nvSpPr>
          <p:spPr bwMode="auto">
            <a:xfrm>
              <a:off x="9193650" y="3817621"/>
              <a:ext cx="755905" cy="856800"/>
            </a:xfrm>
            <a:custGeom>
              <a:avLst/>
              <a:gdLst>
                <a:gd name="T0" fmla="*/ 235 w 393"/>
                <a:gd name="T1" fmla="*/ 0 h 445"/>
                <a:gd name="T2" fmla="*/ 135 w 393"/>
                <a:gd name="T3" fmla="*/ 22 h 445"/>
                <a:gd name="T4" fmla="*/ 0 w 393"/>
                <a:gd name="T5" fmla="*/ 235 h 445"/>
                <a:gd name="T6" fmla="*/ 68 w 393"/>
                <a:gd name="T7" fmla="*/ 400 h 445"/>
                <a:gd name="T8" fmla="*/ 129 w 393"/>
                <a:gd name="T9" fmla="*/ 445 h 445"/>
                <a:gd name="T10" fmla="*/ 235 w 393"/>
                <a:gd name="T11" fmla="*/ 235 h 445"/>
                <a:gd name="T12" fmla="*/ 393 w 393"/>
                <a:gd name="T13" fmla="*/ 61 h 445"/>
                <a:gd name="T14" fmla="*/ 235 w 393"/>
                <a:gd name="T15" fmla="*/ 0 h 4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3" h="445">
                  <a:moveTo>
                    <a:pt x="235" y="0"/>
                  </a:moveTo>
                  <a:cubicBezTo>
                    <a:pt x="200" y="0"/>
                    <a:pt x="166" y="8"/>
                    <a:pt x="135" y="22"/>
                  </a:cubicBezTo>
                  <a:cubicBezTo>
                    <a:pt x="56" y="60"/>
                    <a:pt x="0" y="141"/>
                    <a:pt x="0" y="235"/>
                  </a:cubicBezTo>
                  <a:cubicBezTo>
                    <a:pt x="0" y="299"/>
                    <a:pt x="26" y="358"/>
                    <a:pt x="68" y="400"/>
                  </a:cubicBezTo>
                  <a:cubicBezTo>
                    <a:pt x="86" y="418"/>
                    <a:pt x="106" y="433"/>
                    <a:pt x="129" y="445"/>
                  </a:cubicBezTo>
                  <a:cubicBezTo>
                    <a:pt x="235" y="235"/>
                    <a:pt x="235" y="235"/>
                    <a:pt x="235" y="235"/>
                  </a:cubicBezTo>
                  <a:cubicBezTo>
                    <a:pt x="393" y="61"/>
                    <a:pt x="393" y="61"/>
                    <a:pt x="393" y="61"/>
                  </a:cubicBezTo>
                  <a:cubicBezTo>
                    <a:pt x="351" y="23"/>
                    <a:pt x="296" y="0"/>
                    <a:pt x="235" y="0"/>
                  </a:cubicBez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6" name="Freeform 28"/>
            <p:cNvSpPr/>
            <p:nvPr/>
          </p:nvSpPr>
          <p:spPr bwMode="auto">
            <a:xfrm>
              <a:off x="9441820" y="4270024"/>
              <a:ext cx="658264" cy="452404"/>
            </a:xfrm>
            <a:custGeom>
              <a:avLst/>
              <a:gdLst>
                <a:gd name="T0" fmla="*/ 0 w 342"/>
                <a:gd name="T1" fmla="*/ 210 h 235"/>
                <a:gd name="T2" fmla="*/ 106 w 342"/>
                <a:gd name="T3" fmla="*/ 235 h 235"/>
                <a:gd name="T4" fmla="*/ 342 w 342"/>
                <a:gd name="T5" fmla="*/ 0 h 235"/>
                <a:gd name="T6" fmla="*/ 106 w 342"/>
                <a:gd name="T7" fmla="*/ 0 h 235"/>
                <a:gd name="T8" fmla="*/ 0 w 342"/>
                <a:gd name="T9" fmla="*/ 210 h 235"/>
              </a:gdLst>
              <a:ahLst/>
              <a:cxnLst>
                <a:cxn ang="0">
                  <a:pos x="T0" y="T1"/>
                </a:cxn>
                <a:cxn ang="0">
                  <a:pos x="T2" y="T3"/>
                </a:cxn>
                <a:cxn ang="0">
                  <a:pos x="T4" y="T5"/>
                </a:cxn>
                <a:cxn ang="0">
                  <a:pos x="T6" y="T7"/>
                </a:cxn>
                <a:cxn ang="0">
                  <a:pos x="T8" y="T9"/>
                </a:cxn>
              </a:cxnLst>
              <a:rect l="0" t="0" r="r" b="b"/>
              <a:pathLst>
                <a:path w="342" h="235">
                  <a:moveTo>
                    <a:pt x="0" y="210"/>
                  </a:moveTo>
                  <a:cubicBezTo>
                    <a:pt x="32" y="226"/>
                    <a:pt x="68" y="235"/>
                    <a:pt x="106" y="235"/>
                  </a:cubicBezTo>
                  <a:cubicBezTo>
                    <a:pt x="236" y="235"/>
                    <a:pt x="342" y="130"/>
                    <a:pt x="342" y="0"/>
                  </a:cubicBezTo>
                  <a:cubicBezTo>
                    <a:pt x="106" y="0"/>
                    <a:pt x="106" y="0"/>
                    <a:pt x="106" y="0"/>
                  </a:cubicBezTo>
                  <a:lnTo>
                    <a:pt x="0" y="210"/>
                  </a:lnTo>
                  <a:close/>
                </a:path>
              </a:pathLst>
            </a:custGeom>
            <a:solidFill>
              <a:srgbClr val="FDB81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grpSp>
      <p:sp>
        <p:nvSpPr>
          <p:cNvPr id="57" name="TextBox 56">
            <a:hlinkClick r:id="rId3"/>
          </p:cNvPr>
          <p:cNvSpPr txBox="1"/>
          <p:nvPr/>
        </p:nvSpPr>
        <p:spPr>
          <a:xfrm>
            <a:off x="1035191" y="4217546"/>
            <a:ext cx="4876800" cy="1535805"/>
          </a:xfrm>
          <a:prstGeom prst="rect">
            <a:avLst/>
          </a:prstGeom>
          <a:noFill/>
        </p:spPr>
        <p:txBody>
          <a:bodyPr wrap="square" lIns="182880" tIns="146304" rIns="182880" bIns="146304" rtlCol="0">
            <a:spAutoFit/>
          </a:bodyPr>
          <a:lstStyle/>
          <a:p>
            <a:pPr>
              <a:lnSpc>
                <a:spcPct val="90000"/>
              </a:lnSpc>
              <a:spcAft>
                <a:spcPts val="600"/>
              </a:spcAft>
            </a:pPr>
            <a:r>
              <a:rPr lang="en-US" altLang="zh-CN" sz="2800" b="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rPr>
              <a:t>Reporter: </a:t>
            </a:r>
            <a:r>
              <a:rPr lang="en-US" altLang="zh-CN" sz="2800" b="1" dirty="0">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rPr>
              <a:t>Refati Kuermayoufu</a:t>
            </a:r>
            <a:endParaRPr lang="en-US" altLang="zh-CN" sz="2800" b="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endParaRPr>
          </a:p>
          <a:p>
            <a:pPr>
              <a:lnSpc>
                <a:spcPct val="90000"/>
              </a:lnSpc>
              <a:spcAft>
                <a:spcPts val="600"/>
              </a:spcAft>
            </a:pPr>
            <a:r>
              <a:rPr lang="en-US" altLang="zh-CN" sz="2800" b="1"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rPr>
              <a:t>Date: 2023-5-3</a:t>
            </a: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childTnLst>
                          </p:cTn>
                        </p:par>
                        <p:par>
                          <p:cTn id="8" fill="hold">
                            <p:stCondLst>
                              <p:cond delay="1000"/>
                            </p:stCondLst>
                            <p:childTnLst>
                              <p:par>
                                <p:cTn id="9" presetID="2" presetClass="entr" presetSubtype="8" decel="100000" fill="hold" nodeType="afterEffect">
                                  <p:stCondLst>
                                    <p:cond delay="5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250" fill="hold"/>
                                        <p:tgtEl>
                                          <p:spTgt spid="3"/>
                                        </p:tgtEl>
                                        <p:attrNameLst>
                                          <p:attrName>ppt_x</p:attrName>
                                        </p:attrNameLst>
                                      </p:cBhvr>
                                      <p:tavLst>
                                        <p:tav tm="0">
                                          <p:val>
                                            <p:strVal val="0-#ppt_w/2"/>
                                          </p:val>
                                        </p:tav>
                                        <p:tav tm="100000">
                                          <p:val>
                                            <p:strVal val="#ppt_x"/>
                                          </p:val>
                                        </p:tav>
                                      </p:tavLst>
                                    </p:anim>
                                    <p:anim calcmode="lin" valueType="num">
                                      <p:cBhvr additive="base">
                                        <p:cTn id="12"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6115303"/>
            <a:ext cx="1235075" cy="395224"/>
          </a:xfrm>
          <a:prstGeom prst="rect">
            <a:avLst/>
          </a:prstGeom>
        </p:spPr>
      </p:pic>
      <p:sp>
        <p:nvSpPr>
          <p:cNvPr id="3" name="文本框 2"/>
          <p:cNvSpPr txBox="1"/>
          <p:nvPr/>
        </p:nvSpPr>
        <p:spPr>
          <a:xfrm>
            <a:off x="228917" y="4538776"/>
            <a:ext cx="11978640" cy="2527935"/>
          </a:xfrm>
          <a:prstGeom prst="rect">
            <a:avLst/>
          </a:prstGeom>
          <a:noFill/>
        </p:spPr>
        <p:txBody>
          <a:bodyPr wrap="square" lIns="182880" tIns="146304" rIns="182880" bIns="146304" rtlCol="0" anchor="t">
            <a:noAutofit/>
          </a:bodyPr>
          <a:lstStyle/>
          <a:p>
            <a:pPr algn="just">
              <a:lnSpc>
                <a:spcPct val="90000"/>
              </a:lnSpc>
              <a:spcAft>
                <a:spcPts val="600"/>
              </a:spcAft>
            </a:pPr>
            <a:r>
              <a:rPr lang="en-US" altLang="zh-CN"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Figure 5: Name Length Violin Plot</a:t>
            </a:r>
          </a:p>
          <a:p>
            <a:pPr algn="just">
              <a:lnSpc>
                <a:spcPct val="90000"/>
              </a:lnSpc>
              <a:spcAft>
                <a:spcPts val="600"/>
              </a:spcAft>
            </a:pPr>
            <a:r>
              <a:rPr lang="en-US" altLang="zh-CN"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The violin plot in Figure 5 shows the distribution of baby name lengths for different genders and ethnicities. Each violin represents the density of name lengths for a specific gender and ethnicity, with the width of the violin indicating the number of names with a particular length. This plot provides insights into how name lengths differ across various demographic groups, revealing the influence of different languages and cultural backgrounds on naming practices.</a:t>
            </a:r>
            <a:endParaRPr lang="zh-CN" altLang="en-US"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p:txBody>
      </p:sp>
      <p:pic>
        <p:nvPicPr>
          <p:cNvPr id="2" name="图片 1" descr="6"/>
          <p:cNvPicPr>
            <a:picLocks noChangeAspect="1"/>
          </p:cNvPicPr>
          <p:nvPr/>
        </p:nvPicPr>
        <p:blipFill>
          <a:blip r:embed="rId4"/>
          <a:stretch>
            <a:fillRect/>
          </a:stretch>
        </p:blipFill>
        <p:spPr>
          <a:xfrm>
            <a:off x="894080" y="50800"/>
            <a:ext cx="10649585" cy="4672330"/>
          </a:xfrm>
          <a:prstGeom prst="rect">
            <a:avLst/>
          </a:prstGeom>
        </p:spPr>
      </p:pic>
    </p:spTree>
  </p:cSld>
  <p:clrMapOvr>
    <a:masterClrMapping/>
  </p:clrMapOvr>
  <p:transition spd="med">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2161836" cy="917575"/>
          </a:xfrm>
        </p:spPr>
        <p:txBody>
          <a:bodyPr/>
          <a:lstStyle/>
          <a:p>
            <a:r>
              <a:rPr lang="en-US" sz="4800" dirty="0"/>
              <a:t>Machine Learning Application</a:t>
            </a:r>
          </a:p>
        </p:txBody>
      </p:sp>
      <p:sp>
        <p:nvSpPr>
          <p:cNvPr id="13" name="Freeform 10"/>
          <p:cNvSpPr/>
          <p:nvPr/>
        </p:nvSpPr>
        <p:spPr bwMode="auto">
          <a:xfrm>
            <a:off x="196656" y="6164262"/>
            <a:ext cx="1082869" cy="441092"/>
          </a:xfrm>
          <a:custGeom>
            <a:avLst/>
            <a:gdLst>
              <a:gd name="T0" fmla="*/ 196 w 219"/>
              <a:gd name="T1" fmla="*/ 42 h 89"/>
              <a:gd name="T2" fmla="*/ 192 w 219"/>
              <a:gd name="T3" fmla="*/ 43 h 89"/>
              <a:gd name="T4" fmla="*/ 147 w 219"/>
              <a:gd name="T5" fmla="*/ 0 h 89"/>
              <a:gd name="T6" fmla="*/ 105 w 219"/>
              <a:gd name="T7" fmla="*/ 33 h 89"/>
              <a:gd name="T8" fmla="*/ 81 w 219"/>
              <a:gd name="T9" fmla="*/ 24 h 89"/>
              <a:gd name="T10" fmla="*/ 48 w 219"/>
              <a:gd name="T11" fmla="*/ 53 h 89"/>
              <a:gd name="T12" fmla="*/ 33 w 219"/>
              <a:gd name="T13" fmla="*/ 60 h 89"/>
              <a:gd name="T14" fmla="*/ 18 w 219"/>
              <a:gd name="T15" fmla="*/ 53 h 89"/>
              <a:gd name="T16" fmla="*/ 0 w 219"/>
              <a:gd name="T17" fmla="*/ 71 h 89"/>
              <a:gd name="T18" fmla="*/ 18 w 219"/>
              <a:gd name="T19" fmla="*/ 89 h 89"/>
              <a:gd name="T20" fmla="*/ 23 w 219"/>
              <a:gd name="T21" fmla="*/ 89 h 89"/>
              <a:gd name="T22" fmla="*/ 83 w 219"/>
              <a:gd name="T23" fmla="*/ 89 h 89"/>
              <a:gd name="T24" fmla="*/ 116 w 219"/>
              <a:gd name="T25" fmla="*/ 89 h 89"/>
              <a:gd name="T26" fmla="*/ 197 w 219"/>
              <a:gd name="T27" fmla="*/ 89 h 89"/>
              <a:gd name="T28" fmla="*/ 197 w 219"/>
              <a:gd name="T29" fmla="*/ 89 h 89"/>
              <a:gd name="T30" fmla="*/ 219 w 219"/>
              <a:gd name="T31" fmla="*/ 66 h 89"/>
              <a:gd name="T32" fmla="*/ 196 w 219"/>
              <a:gd name="T33" fmla="*/ 4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9" h="89">
                <a:moveTo>
                  <a:pt x="196" y="42"/>
                </a:moveTo>
                <a:cubicBezTo>
                  <a:pt x="194" y="42"/>
                  <a:pt x="193" y="42"/>
                  <a:pt x="192" y="43"/>
                </a:cubicBezTo>
                <a:cubicBezTo>
                  <a:pt x="191" y="19"/>
                  <a:pt x="171" y="0"/>
                  <a:pt x="147" y="0"/>
                </a:cubicBezTo>
                <a:cubicBezTo>
                  <a:pt x="127" y="0"/>
                  <a:pt x="110" y="14"/>
                  <a:pt x="105" y="33"/>
                </a:cubicBezTo>
                <a:cubicBezTo>
                  <a:pt x="99" y="27"/>
                  <a:pt x="90" y="24"/>
                  <a:pt x="81" y="24"/>
                </a:cubicBezTo>
                <a:cubicBezTo>
                  <a:pt x="64" y="24"/>
                  <a:pt x="50" y="37"/>
                  <a:pt x="48" y="53"/>
                </a:cubicBezTo>
                <a:cubicBezTo>
                  <a:pt x="43" y="54"/>
                  <a:pt x="37" y="57"/>
                  <a:pt x="33" y="60"/>
                </a:cubicBezTo>
                <a:cubicBezTo>
                  <a:pt x="30" y="56"/>
                  <a:pt x="24" y="53"/>
                  <a:pt x="18" y="53"/>
                </a:cubicBezTo>
                <a:cubicBezTo>
                  <a:pt x="8" y="53"/>
                  <a:pt x="0" y="61"/>
                  <a:pt x="0" y="71"/>
                </a:cubicBezTo>
                <a:cubicBezTo>
                  <a:pt x="0" y="81"/>
                  <a:pt x="8" y="89"/>
                  <a:pt x="18" y="89"/>
                </a:cubicBezTo>
                <a:cubicBezTo>
                  <a:pt x="23" y="89"/>
                  <a:pt x="23" y="89"/>
                  <a:pt x="23" y="89"/>
                </a:cubicBezTo>
                <a:cubicBezTo>
                  <a:pt x="83" y="89"/>
                  <a:pt x="83" y="89"/>
                  <a:pt x="83" y="89"/>
                </a:cubicBezTo>
                <a:cubicBezTo>
                  <a:pt x="116" y="89"/>
                  <a:pt x="116" y="89"/>
                  <a:pt x="116" y="89"/>
                </a:cubicBezTo>
                <a:cubicBezTo>
                  <a:pt x="197" y="89"/>
                  <a:pt x="197" y="89"/>
                  <a:pt x="197" y="89"/>
                </a:cubicBezTo>
                <a:cubicBezTo>
                  <a:pt x="197" y="89"/>
                  <a:pt x="197" y="89"/>
                  <a:pt x="197" y="89"/>
                </a:cubicBezTo>
                <a:cubicBezTo>
                  <a:pt x="209" y="88"/>
                  <a:pt x="219" y="78"/>
                  <a:pt x="219" y="66"/>
                </a:cubicBezTo>
                <a:cubicBezTo>
                  <a:pt x="219" y="53"/>
                  <a:pt x="208" y="42"/>
                  <a:pt x="196" y="42"/>
                </a:cubicBezTo>
                <a:close/>
              </a:path>
            </a:pathLst>
          </a:custGeom>
          <a:solidFill>
            <a:schemeClr val="accent6">
              <a:lumMod val="20000"/>
              <a:lumOff val="80000"/>
            </a:schemeClr>
          </a:solidFill>
          <a:ln>
            <a:noFill/>
          </a:ln>
        </p:spPr>
        <p:txBody>
          <a:bodyPr vert="horz" wrap="square" lIns="91440" tIns="45720" rIns="91440" bIns="45720" numCol="1" anchor="t" anchorCtr="0" compatLnSpc="1"/>
          <a:lstStyle/>
          <a:p>
            <a:endParaRPr lang="en-US"/>
          </a:p>
        </p:txBody>
      </p:sp>
      <p:sp>
        <p:nvSpPr>
          <p:cNvPr id="83" name="Freeform 11"/>
          <p:cNvSpPr/>
          <p:nvPr/>
        </p:nvSpPr>
        <p:spPr bwMode="auto">
          <a:xfrm>
            <a:off x="7985902" y="5089831"/>
            <a:ext cx="4188462" cy="1703399"/>
          </a:xfrm>
          <a:custGeom>
            <a:avLst/>
            <a:gdLst>
              <a:gd name="T0" fmla="*/ 350 w 392"/>
              <a:gd name="T1" fmla="*/ 75 h 159"/>
              <a:gd name="T2" fmla="*/ 344 w 392"/>
              <a:gd name="T3" fmla="*/ 75 h 159"/>
              <a:gd name="T4" fmla="*/ 264 w 392"/>
              <a:gd name="T5" fmla="*/ 0 h 159"/>
              <a:gd name="T6" fmla="*/ 188 w 392"/>
              <a:gd name="T7" fmla="*/ 59 h 159"/>
              <a:gd name="T8" fmla="*/ 146 w 392"/>
              <a:gd name="T9" fmla="*/ 41 h 159"/>
              <a:gd name="T10" fmla="*/ 87 w 392"/>
              <a:gd name="T11" fmla="*/ 94 h 159"/>
              <a:gd name="T12" fmla="*/ 60 w 392"/>
              <a:gd name="T13" fmla="*/ 107 h 159"/>
              <a:gd name="T14" fmla="*/ 33 w 392"/>
              <a:gd name="T15" fmla="*/ 93 h 159"/>
              <a:gd name="T16" fmla="*/ 0 w 392"/>
              <a:gd name="T17" fmla="*/ 126 h 159"/>
              <a:gd name="T18" fmla="*/ 33 w 392"/>
              <a:gd name="T19" fmla="*/ 159 h 159"/>
              <a:gd name="T20" fmla="*/ 42 w 392"/>
              <a:gd name="T21" fmla="*/ 159 h 159"/>
              <a:gd name="T22" fmla="*/ 149 w 392"/>
              <a:gd name="T23" fmla="*/ 159 h 159"/>
              <a:gd name="T24" fmla="*/ 209 w 392"/>
              <a:gd name="T25" fmla="*/ 159 h 159"/>
              <a:gd name="T26" fmla="*/ 353 w 392"/>
              <a:gd name="T27" fmla="*/ 159 h 159"/>
              <a:gd name="T28" fmla="*/ 353 w 392"/>
              <a:gd name="T29" fmla="*/ 159 h 159"/>
              <a:gd name="T30" fmla="*/ 392 w 392"/>
              <a:gd name="T31" fmla="*/ 117 h 159"/>
              <a:gd name="T32" fmla="*/ 350 w 392"/>
              <a:gd name="T33" fmla="*/ 7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2" h="159">
                <a:moveTo>
                  <a:pt x="350" y="75"/>
                </a:moveTo>
                <a:cubicBezTo>
                  <a:pt x="348" y="75"/>
                  <a:pt x="346" y="75"/>
                  <a:pt x="344" y="75"/>
                </a:cubicBezTo>
                <a:cubicBezTo>
                  <a:pt x="342" y="33"/>
                  <a:pt x="307" y="0"/>
                  <a:pt x="264" y="0"/>
                </a:cubicBezTo>
                <a:cubicBezTo>
                  <a:pt x="228" y="0"/>
                  <a:pt x="197" y="25"/>
                  <a:pt x="188" y="59"/>
                </a:cubicBezTo>
                <a:cubicBezTo>
                  <a:pt x="177" y="48"/>
                  <a:pt x="162" y="41"/>
                  <a:pt x="146" y="41"/>
                </a:cubicBezTo>
                <a:cubicBezTo>
                  <a:pt x="115" y="41"/>
                  <a:pt x="90" y="64"/>
                  <a:pt x="87" y="94"/>
                </a:cubicBezTo>
                <a:cubicBezTo>
                  <a:pt x="77" y="96"/>
                  <a:pt x="67" y="100"/>
                  <a:pt x="60" y="107"/>
                </a:cubicBezTo>
                <a:cubicBezTo>
                  <a:pt x="54" y="99"/>
                  <a:pt x="44" y="93"/>
                  <a:pt x="33" y="93"/>
                </a:cubicBezTo>
                <a:cubicBezTo>
                  <a:pt x="15" y="93"/>
                  <a:pt x="0" y="108"/>
                  <a:pt x="0" y="126"/>
                </a:cubicBezTo>
                <a:cubicBezTo>
                  <a:pt x="0" y="144"/>
                  <a:pt x="15" y="159"/>
                  <a:pt x="33" y="159"/>
                </a:cubicBezTo>
                <a:cubicBezTo>
                  <a:pt x="42" y="159"/>
                  <a:pt x="42" y="159"/>
                  <a:pt x="42" y="159"/>
                </a:cubicBezTo>
                <a:cubicBezTo>
                  <a:pt x="149" y="159"/>
                  <a:pt x="149" y="159"/>
                  <a:pt x="149" y="159"/>
                </a:cubicBezTo>
                <a:cubicBezTo>
                  <a:pt x="209" y="159"/>
                  <a:pt x="209" y="159"/>
                  <a:pt x="209" y="159"/>
                </a:cubicBezTo>
                <a:cubicBezTo>
                  <a:pt x="353" y="159"/>
                  <a:pt x="353" y="159"/>
                  <a:pt x="353" y="159"/>
                </a:cubicBezTo>
                <a:cubicBezTo>
                  <a:pt x="353" y="159"/>
                  <a:pt x="353" y="159"/>
                  <a:pt x="353" y="159"/>
                </a:cubicBezTo>
                <a:cubicBezTo>
                  <a:pt x="375" y="157"/>
                  <a:pt x="392" y="139"/>
                  <a:pt x="392" y="117"/>
                </a:cubicBezTo>
                <a:cubicBezTo>
                  <a:pt x="392" y="93"/>
                  <a:pt x="373" y="75"/>
                  <a:pt x="350" y="75"/>
                </a:cubicBezTo>
                <a:close/>
              </a:path>
            </a:pathLst>
          </a:custGeom>
          <a:solidFill>
            <a:schemeClr val="accent6"/>
          </a:solidFill>
          <a:ln>
            <a:noFill/>
          </a:ln>
        </p:spPr>
        <p:txBody>
          <a:bodyPr vert="horz" wrap="square" lIns="91440" tIns="45720" rIns="91440" bIns="45720" numCol="1" anchor="t" anchorCtr="0" compatLnSpc="1"/>
          <a:lstStyle/>
          <a:p>
            <a:endParaRPr lang="en-US"/>
          </a:p>
        </p:txBody>
      </p:sp>
      <p:sp>
        <p:nvSpPr>
          <p:cNvPr id="4" name="Title 1"/>
          <p:cNvSpPr>
            <a:spLocks noGrp="1"/>
          </p:cNvSpPr>
          <p:nvPr/>
        </p:nvSpPr>
        <p:spPr>
          <a:xfrm>
            <a:off x="274955" y="1347470"/>
            <a:ext cx="6316345" cy="4974590"/>
          </a:xfrm>
          <a:prstGeom prst="rect">
            <a:avLst/>
          </a:prstGeom>
          <a:noFill/>
        </p:spPr>
        <p:txBody>
          <a:bodyPr vert="horz" wrap="square" lIns="146304" tIns="91440" rIns="146304" bIns="91440" rtlCol="0" anchor="t" anchorCtr="0">
            <a:noAutofit/>
          </a:bodyPr>
          <a:lstStyle>
            <a:lvl1pPr algn="l" defTabSz="932815" rtl="0" eaLnBrk="1" latinLnBrk="0" hangingPunct="1">
              <a:lnSpc>
                <a:spcPct val="90000"/>
              </a:lnSpc>
              <a:spcBef>
                <a:spcPct val="0"/>
              </a:spcBef>
              <a:buNone/>
              <a:defRPr lang="en-US" sz="7200" b="0" kern="1200" cap="none" spc="-100" baseline="0" dirty="0" smtClean="0">
                <a:ln w="3175">
                  <a:noFill/>
                </a:ln>
                <a:gradFill>
                  <a:gsLst>
                    <a:gs pos="5833">
                      <a:srgbClr val="FFFFFF"/>
                    </a:gs>
                    <a:gs pos="18000">
                      <a:srgbClr val="FFFFFF"/>
                    </a:gs>
                  </a:gsLst>
                  <a:lin ang="5400000" scaled="0"/>
                </a:gradFill>
                <a:effectLst/>
                <a:latin typeface="+mj-lt"/>
                <a:ea typeface="+mn-ea"/>
                <a:cs typeface="Segoe UI" panose="020B0502040204020203" charset="0"/>
              </a:defRPr>
            </a:lvl1pPr>
          </a:lstStyle>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1. Data Preprocessing:</a:t>
            </a:r>
          </a:p>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   - Imported necessary libraries and read the dataset</a:t>
            </a:r>
          </a:p>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   - Converted columns to the correct data types</a:t>
            </a:r>
            <a:endParaRPr lang="zh-CN" altLang="en-US" sz="2100" b="1" spc="0" dirty="0" err="1">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endParaRPr>
          </a:p>
          <a:p>
            <a:pPr algn="just" defTabSz="932180">
              <a:spcAft>
                <a:spcPts val="600"/>
              </a:spcAft>
              <a:buClrTx/>
              <a:buSzTx/>
              <a:buFontTx/>
            </a:pPr>
            <a:endParaRPr lang="zh-CN" altLang="en-US" sz="2100" b="1" spc="0" dirty="0" err="1">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endParaRPr>
          </a:p>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2. Data Visualization:</a:t>
            </a:r>
          </a:p>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   - Word clouds for all names and top names per ethnicity</a:t>
            </a:r>
          </a:p>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   - Line charts for popular baby name trends by gender and ethnicity</a:t>
            </a:r>
          </a:p>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   - Line chart for baby name diversity by gender</a:t>
            </a:r>
          </a:p>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   - Boxplot and violin plot for the length of baby names by ethnicity and gender</a:t>
            </a:r>
            <a:endParaRPr lang="zh-CN" altLang="en-US" sz="2100" b="1" spc="0" dirty="0" err="1">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endParaRPr>
          </a:p>
        </p:txBody>
      </p:sp>
      <p:sp>
        <p:nvSpPr>
          <p:cNvPr id="3" name="文本框 2"/>
          <p:cNvSpPr txBox="1"/>
          <p:nvPr/>
        </p:nvSpPr>
        <p:spPr>
          <a:xfrm>
            <a:off x="6871786" y="1212849"/>
            <a:ext cx="5513070" cy="3347085"/>
          </a:xfrm>
          <a:prstGeom prst="rect">
            <a:avLst/>
          </a:prstGeom>
          <a:noFill/>
        </p:spPr>
        <p:txBody>
          <a:bodyPr wrap="square" lIns="182880" tIns="146304" rIns="182880" bIns="146304" rtlCol="0" anchor="t">
            <a:noAutofit/>
          </a:bodyPr>
          <a:lstStyle/>
          <a:p>
            <a:pPr algn="just" defTabSz="932180">
              <a:spcAft>
                <a:spcPts val="600"/>
              </a:spcAft>
              <a:buClrTx/>
              <a:buSzTx/>
              <a:buFontTx/>
            </a:pPr>
            <a:r>
              <a:rPr lang="en-US" altLang="zh-CN" sz="21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sym typeface="+mn-ea"/>
              </a:rPr>
              <a:t>3. Cluster Analysis (</a:t>
            </a:r>
            <a:r>
              <a:rPr lang="en-US" altLang="zh-CN" sz="2100" b="1"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sym typeface="+mn-ea"/>
              </a:rPr>
              <a:t>KMeans</a:t>
            </a:r>
            <a:r>
              <a:rPr lang="en-US" altLang="zh-CN" sz="21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sym typeface="+mn-ea"/>
              </a:rPr>
              <a:t>):</a:t>
            </a:r>
          </a:p>
          <a:p>
            <a:pPr algn="just" defTabSz="932180">
              <a:spcAft>
                <a:spcPts val="600"/>
              </a:spcAft>
              <a:buClrTx/>
              <a:buSzTx/>
              <a:buFontTx/>
            </a:pPr>
            <a:r>
              <a:rPr lang="en-US" altLang="zh-CN" sz="21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sym typeface="+mn-ea"/>
              </a:rPr>
              <a:t>   - Grouped data by the baby's first name, and calculated the average length and total count for each name</a:t>
            </a:r>
          </a:p>
          <a:p>
            <a:pPr algn="just" defTabSz="932180">
              <a:spcAft>
                <a:spcPts val="600"/>
              </a:spcAft>
              <a:buClrTx/>
              <a:buSzTx/>
              <a:buFontTx/>
            </a:pPr>
            <a:r>
              <a:rPr lang="en-US" altLang="zh-CN" sz="21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sym typeface="+mn-ea"/>
              </a:rPr>
              <a:t>   - Standardized the features</a:t>
            </a:r>
          </a:p>
          <a:p>
            <a:pPr algn="just" defTabSz="932180">
              <a:spcAft>
                <a:spcPts val="600"/>
              </a:spcAft>
              <a:buClrTx/>
              <a:buSzTx/>
              <a:buFontTx/>
            </a:pPr>
            <a:r>
              <a:rPr lang="en-US" altLang="zh-CN" sz="21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sym typeface="+mn-ea"/>
              </a:rPr>
              <a:t>   - Applied </a:t>
            </a:r>
            <a:r>
              <a:rPr lang="en-US" altLang="zh-CN" sz="2100" b="1"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sym typeface="+mn-ea"/>
              </a:rPr>
              <a:t>KMeans</a:t>
            </a:r>
            <a:r>
              <a:rPr lang="en-US" altLang="zh-CN" sz="21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sym typeface="+mn-ea"/>
              </a:rPr>
              <a:t> clustering to identify naming patterns</a:t>
            </a:r>
            <a:endParaRPr lang="zh-CN" altLang="en-US" sz="2100" b="1"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sym typeface="+mn-ea"/>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83"/>
                                        </p:tgtEl>
                                        <p:attrNameLst>
                                          <p:attrName>style.visibility</p:attrName>
                                        </p:attrNameLst>
                                      </p:cBhvr>
                                      <p:to>
                                        <p:strVal val="visible"/>
                                      </p:to>
                                    </p:set>
                                    <p:animEffect transition="in" filter="fade">
                                      <p:cBhvr>
                                        <p:cTn id="10"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83"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2161836" cy="917575"/>
          </a:xfrm>
        </p:spPr>
        <p:txBody>
          <a:bodyPr/>
          <a:lstStyle/>
          <a:p>
            <a:r>
              <a:rPr lang="en-US" sz="4800" dirty="0"/>
              <a:t>Machine Learning Application</a:t>
            </a:r>
          </a:p>
        </p:txBody>
      </p:sp>
      <p:sp>
        <p:nvSpPr>
          <p:cNvPr id="13" name="Freeform 10"/>
          <p:cNvSpPr/>
          <p:nvPr/>
        </p:nvSpPr>
        <p:spPr bwMode="auto">
          <a:xfrm>
            <a:off x="196656" y="6164262"/>
            <a:ext cx="1082869" cy="441092"/>
          </a:xfrm>
          <a:custGeom>
            <a:avLst/>
            <a:gdLst>
              <a:gd name="T0" fmla="*/ 196 w 219"/>
              <a:gd name="T1" fmla="*/ 42 h 89"/>
              <a:gd name="T2" fmla="*/ 192 w 219"/>
              <a:gd name="T3" fmla="*/ 43 h 89"/>
              <a:gd name="T4" fmla="*/ 147 w 219"/>
              <a:gd name="T5" fmla="*/ 0 h 89"/>
              <a:gd name="T6" fmla="*/ 105 w 219"/>
              <a:gd name="T7" fmla="*/ 33 h 89"/>
              <a:gd name="T8" fmla="*/ 81 w 219"/>
              <a:gd name="T9" fmla="*/ 24 h 89"/>
              <a:gd name="T10" fmla="*/ 48 w 219"/>
              <a:gd name="T11" fmla="*/ 53 h 89"/>
              <a:gd name="T12" fmla="*/ 33 w 219"/>
              <a:gd name="T13" fmla="*/ 60 h 89"/>
              <a:gd name="T14" fmla="*/ 18 w 219"/>
              <a:gd name="T15" fmla="*/ 53 h 89"/>
              <a:gd name="T16" fmla="*/ 0 w 219"/>
              <a:gd name="T17" fmla="*/ 71 h 89"/>
              <a:gd name="T18" fmla="*/ 18 w 219"/>
              <a:gd name="T19" fmla="*/ 89 h 89"/>
              <a:gd name="T20" fmla="*/ 23 w 219"/>
              <a:gd name="T21" fmla="*/ 89 h 89"/>
              <a:gd name="T22" fmla="*/ 83 w 219"/>
              <a:gd name="T23" fmla="*/ 89 h 89"/>
              <a:gd name="T24" fmla="*/ 116 w 219"/>
              <a:gd name="T25" fmla="*/ 89 h 89"/>
              <a:gd name="T26" fmla="*/ 197 w 219"/>
              <a:gd name="T27" fmla="*/ 89 h 89"/>
              <a:gd name="T28" fmla="*/ 197 w 219"/>
              <a:gd name="T29" fmla="*/ 89 h 89"/>
              <a:gd name="T30" fmla="*/ 219 w 219"/>
              <a:gd name="T31" fmla="*/ 66 h 89"/>
              <a:gd name="T32" fmla="*/ 196 w 219"/>
              <a:gd name="T33" fmla="*/ 4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9" h="89">
                <a:moveTo>
                  <a:pt x="196" y="42"/>
                </a:moveTo>
                <a:cubicBezTo>
                  <a:pt x="194" y="42"/>
                  <a:pt x="193" y="42"/>
                  <a:pt x="192" y="43"/>
                </a:cubicBezTo>
                <a:cubicBezTo>
                  <a:pt x="191" y="19"/>
                  <a:pt x="171" y="0"/>
                  <a:pt x="147" y="0"/>
                </a:cubicBezTo>
                <a:cubicBezTo>
                  <a:pt x="127" y="0"/>
                  <a:pt x="110" y="14"/>
                  <a:pt x="105" y="33"/>
                </a:cubicBezTo>
                <a:cubicBezTo>
                  <a:pt x="99" y="27"/>
                  <a:pt x="90" y="24"/>
                  <a:pt x="81" y="24"/>
                </a:cubicBezTo>
                <a:cubicBezTo>
                  <a:pt x="64" y="24"/>
                  <a:pt x="50" y="37"/>
                  <a:pt x="48" y="53"/>
                </a:cubicBezTo>
                <a:cubicBezTo>
                  <a:pt x="43" y="54"/>
                  <a:pt x="37" y="57"/>
                  <a:pt x="33" y="60"/>
                </a:cubicBezTo>
                <a:cubicBezTo>
                  <a:pt x="30" y="56"/>
                  <a:pt x="24" y="53"/>
                  <a:pt x="18" y="53"/>
                </a:cubicBezTo>
                <a:cubicBezTo>
                  <a:pt x="8" y="53"/>
                  <a:pt x="0" y="61"/>
                  <a:pt x="0" y="71"/>
                </a:cubicBezTo>
                <a:cubicBezTo>
                  <a:pt x="0" y="81"/>
                  <a:pt x="8" y="89"/>
                  <a:pt x="18" y="89"/>
                </a:cubicBezTo>
                <a:cubicBezTo>
                  <a:pt x="23" y="89"/>
                  <a:pt x="23" y="89"/>
                  <a:pt x="23" y="89"/>
                </a:cubicBezTo>
                <a:cubicBezTo>
                  <a:pt x="83" y="89"/>
                  <a:pt x="83" y="89"/>
                  <a:pt x="83" y="89"/>
                </a:cubicBezTo>
                <a:cubicBezTo>
                  <a:pt x="116" y="89"/>
                  <a:pt x="116" y="89"/>
                  <a:pt x="116" y="89"/>
                </a:cubicBezTo>
                <a:cubicBezTo>
                  <a:pt x="197" y="89"/>
                  <a:pt x="197" y="89"/>
                  <a:pt x="197" y="89"/>
                </a:cubicBezTo>
                <a:cubicBezTo>
                  <a:pt x="197" y="89"/>
                  <a:pt x="197" y="89"/>
                  <a:pt x="197" y="89"/>
                </a:cubicBezTo>
                <a:cubicBezTo>
                  <a:pt x="209" y="88"/>
                  <a:pt x="219" y="78"/>
                  <a:pt x="219" y="66"/>
                </a:cubicBezTo>
                <a:cubicBezTo>
                  <a:pt x="219" y="53"/>
                  <a:pt x="208" y="42"/>
                  <a:pt x="196" y="42"/>
                </a:cubicBezTo>
                <a:close/>
              </a:path>
            </a:pathLst>
          </a:custGeom>
          <a:solidFill>
            <a:schemeClr val="accent6">
              <a:lumMod val="20000"/>
              <a:lumOff val="80000"/>
            </a:schemeClr>
          </a:solidFill>
          <a:ln>
            <a:noFill/>
          </a:ln>
        </p:spPr>
        <p:txBody>
          <a:bodyPr vert="horz" wrap="square" lIns="91440" tIns="45720" rIns="91440" bIns="45720" numCol="1" anchor="t" anchorCtr="0" compatLnSpc="1"/>
          <a:lstStyle/>
          <a:p>
            <a:endParaRPr lang="en-US"/>
          </a:p>
        </p:txBody>
      </p:sp>
      <p:sp>
        <p:nvSpPr>
          <p:cNvPr id="83" name="Freeform 11"/>
          <p:cNvSpPr/>
          <p:nvPr/>
        </p:nvSpPr>
        <p:spPr bwMode="auto">
          <a:xfrm>
            <a:off x="7985902" y="5089831"/>
            <a:ext cx="4188462" cy="1703399"/>
          </a:xfrm>
          <a:custGeom>
            <a:avLst/>
            <a:gdLst>
              <a:gd name="T0" fmla="*/ 350 w 392"/>
              <a:gd name="T1" fmla="*/ 75 h 159"/>
              <a:gd name="T2" fmla="*/ 344 w 392"/>
              <a:gd name="T3" fmla="*/ 75 h 159"/>
              <a:gd name="T4" fmla="*/ 264 w 392"/>
              <a:gd name="T5" fmla="*/ 0 h 159"/>
              <a:gd name="T6" fmla="*/ 188 w 392"/>
              <a:gd name="T7" fmla="*/ 59 h 159"/>
              <a:gd name="T8" fmla="*/ 146 w 392"/>
              <a:gd name="T9" fmla="*/ 41 h 159"/>
              <a:gd name="T10" fmla="*/ 87 w 392"/>
              <a:gd name="T11" fmla="*/ 94 h 159"/>
              <a:gd name="T12" fmla="*/ 60 w 392"/>
              <a:gd name="T13" fmla="*/ 107 h 159"/>
              <a:gd name="T14" fmla="*/ 33 w 392"/>
              <a:gd name="T15" fmla="*/ 93 h 159"/>
              <a:gd name="T16" fmla="*/ 0 w 392"/>
              <a:gd name="T17" fmla="*/ 126 h 159"/>
              <a:gd name="T18" fmla="*/ 33 w 392"/>
              <a:gd name="T19" fmla="*/ 159 h 159"/>
              <a:gd name="T20" fmla="*/ 42 w 392"/>
              <a:gd name="T21" fmla="*/ 159 h 159"/>
              <a:gd name="T22" fmla="*/ 149 w 392"/>
              <a:gd name="T23" fmla="*/ 159 h 159"/>
              <a:gd name="T24" fmla="*/ 209 w 392"/>
              <a:gd name="T25" fmla="*/ 159 h 159"/>
              <a:gd name="T26" fmla="*/ 353 w 392"/>
              <a:gd name="T27" fmla="*/ 159 h 159"/>
              <a:gd name="T28" fmla="*/ 353 w 392"/>
              <a:gd name="T29" fmla="*/ 159 h 159"/>
              <a:gd name="T30" fmla="*/ 392 w 392"/>
              <a:gd name="T31" fmla="*/ 117 h 159"/>
              <a:gd name="T32" fmla="*/ 350 w 392"/>
              <a:gd name="T33" fmla="*/ 7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2" h="159">
                <a:moveTo>
                  <a:pt x="350" y="75"/>
                </a:moveTo>
                <a:cubicBezTo>
                  <a:pt x="348" y="75"/>
                  <a:pt x="346" y="75"/>
                  <a:pt x="344" y="75"/>
                </a:cubicBezTo>
                <a:cubicBezTo>
                  <a:pt x="342" y="33"/>
                  <a:pt x="307" y="0"/>
                  <a:pt x="264" y="0"/>
                </a:cubicBezTo>
                <a:cubicBezTo>
                  <a:pt x="228" y="0"/>
                  <a:pt x="197" y="25"/>
                  <a:pt x="188" y="59"/>
                </a:cubicBezTo>
                <a:cubicBezTo>
                  <a:pt x="177" y="48"/>
                  <a:pt x="162" y="41"/>
                  <a:pt x="146" y="41"/>
                </a:cubicBezTo>
                <a:cubicBezTo>
                  <a:pt x="115" y="41"/>
                  <a:pt x="90" y="64"/>
                  <a:pt x="87" y="94"/>
                </a:cubicBezTo>
                <a:cubicBezTo>
                  <a:pt x="77" y="96"/>
                  <a:pt x="67" y="100"/>
                  <a:pt x="60" y="107"/>
                </a:cubicBezTo>
                <a:cubicBezTo>
                  <a:pt x="54" y="99"/>
                  <a:pt x="44" y="93"/>
                  <a:pt x="33" y="93"/>
                </a:cubicBezTo>
                <a:cubicBezTo>
                  <a:pt x="15" y="93"/>
                  <a:pt x="0" y="108"/>
                  <a:pt x="0" y="126"/>
                </a:cubicBezTo>
                <a:cubicBezTo>
                  <a:pt x="0" y="144"/>
                  <a:pt x="15" y="159"/>
                  <a:pt x="33" y="159"/>
                </a:cubicBezTo>
                <a:cubicBezTo>
                  <a:pt x="42" y="159"/>
                  <a:pt x="42" y="159"/>
                  <a:pt x="42" y="159"/>
                </a:cubicBezTo>
                <a:cubicBezTo>
                  <a:pt x="149" y="159"/>
                  <a:pt x="149" y="159"/>
                  <a:pt x="149" y="159"/>
                </a:cubicBezTo>
                <a:cubicBezTo>
                  <a:pt x="209" y="159"/>
                  <a:pt x="209" y="159"/>
                  <a:pt x="209" y="159"/>
                </a:cubicBezTo>
                <a:cubicBezTo>
                  <a:pt x="353" y="159"/>
                  <a:pt x="353" y="159"/>
                  <a:pt x="353" y="159"/>
                </a:cubicBezTo>
                <a:cubicBezTo>
                  <a:pt x="353" y="159"/>
                  <a:pt x="353" y="159"/>
                  <a:pt x="353" y="159"/>
                </a:cubicBezTo>
                <a:cubicBezTo>
                  <a:pt x="375" y="157"/>
                  <a:pt x="392" y="139"/>
                  <a:pt x="392" y="117"/>
                </a:cubicBezTo>
                <a:cubicBezTo>
                  <a:pt x="392" y="93"/>
                  <a:pt x="373" y="75"/>
                  <a:pt x="350" y="75"/>
                </a:cubicBezTo>
                <a:close/>
              </a:path>
            </a:pathLst>
          </a:custGeom>
          <a:solidFill>
            <a:schemeClr val="accent6"/>
          </a:solidFill>
          <a:ln>
            <a:noFill/>
          </a:ln>
        </p:spPr>
        <p:txBody>
          <a:bodyPr vert="horz" wrap="square" lIns="91440" tIns="45720" rIns="91440" bIns="45720" numCol="1" anchor="t" anchorCtr="0" compatLnSpc="1"/>
          <a:lstStyle/>
          <a:p>
            <a:endParaRPr lang="en-US"/>
          </a:p>
        </p:txBody>
      </p:sp>
      <p:sp>
        <p:nvSpPr>
          <p:cNvPr id="4" name="Title 1"/>
          <p:cNvSpPr>
            <a:spLocks noGrp="1"/>
          </p:cNvSpPr>
          <p:nvPr/>
        </p:nvSpPr>
        <p:spPr>
          <a:xfrm>
            <a:off x="274955" y="1347470"/>
            <a:ext cx="12030710" cy="2782570"/>
          </a:xfrm>
          <a:prstGeom prst="rect">
            <a:avLst/>
          </a:prstGeom>
          <a:noFill/>
        </p:spPr>
        <p:txBody>
          <a:bodyPr vert="horz" wrap="square" lIns="146304" tIns="91440" rIns="146304" bIns="91440" rtlCol="0" anchor="t" anchorCtr="0">
            <a:noAutofit/>
          </a:bodyPr>
          <a:lstStyle>
            <a:lvl1pPr algn="l" defTabSz="932815" rtl="0" eaLnBrk="1" latinLnBrk="0" hangingPunct="1">
              <a:lnSpc>
                <a:spcPct val="90000"/>
              </a:lnSpc>
              <a:spcBef>
                <a:spcPct val="0"/>
              </a:spcBef>
              <a:buNone/>
              <a:defRPr lang="en-US" sz="7200" b="0" kern="1200" cap="none" spc="-100" baseline="0" dirty="0" smtClean="0">
                <a:ln w="3175">
                  <a:noFill/>
                </a:ln>
                <a:gradFill>
                  <a:gsLst>
                    <a:gs pos="5833">
                      <a:srgbClr val="FFFFFF"/>
                    </a:gs>
                    <a:gs pos="18000">
                      <a:srgbClr val="FFFFFF"/>
                    </a:gs>
                  </a:gsLst>
                  <a:lin ang="5400000" scaled="0"/>
                </a:gradFill>
                <a:effectLst/>
                <a:latin typeface="+mj-lt"/>
                <a:ea typeface="+mn-ea"/>
                <a:cs typeface="Segoe UI" panose="020B0502040204020203" charset="0"/>
              </a:defRPr>
            </a:lvl1pPr>
          </a:lstStyle>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Why Machine Learning was used:</a:t>
            </a:r>
          </a:p>
          <a:p>
            <a:pPr algn="just" defTabSz="932180">
              <a:spcAft>
                <a:spcPts val="600"/>
              </a:spcAft>
              <a:buClrTx/>
              <a:buSzTx/>
              <a:buFontTx/>
            </a:pPr>
            <a:endPar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endParaRPr>
          </a:p>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 To gain insights into trends and patterns of baby names based on gender, ethnicity, and length</a:t>
            </a:r>
          </a:p>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 To identify cultural background and diversity in naming practices</a:t>
            </a:r>
          </a:p>
          <a:p>
            <a:pPr algn="just" defTabSz="932180">
              <a:spcAft>
                <a:spcPts val="600"/>
              </a:spcAft>
              <a:buClrTx/>
              <a:buSzTx/>
              <a:buFontTx/>
            </a:pPr>
            <a:r>
              <a:rPr lang="en-US" altLang="zh-CN" sz="21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 To cluster baby names based on their popularity and length for further analysis</a:t>
            </a:r>
          </a:p>
        </p:txBody>
      </p:sp>
      <p:pic>
        <p:nvPicPr>
          <p:cNvPr id="15" name="Picture 14"/>
          <p:cNvPicPr>
            <a:picLocks noChangeAspect="1"/>
          </p:cNvPicPr>
          <p:nvPr/>
        </p:nvPicPr>
        <p:blipFill>
          <a:blip r:embed="rId3"/>
          <a:stretch>
            <a:fillRect/>
          </a:stretch>
        </p:blipFill>
        <p:spPr>
          <a:xfrm>
            <a:off x="2123440" y="4625975"/>
            <a:ext cx="5149850" cy="1979295"/>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83"/>
                                        </p:tgtEl>
                                        <p:attrNameLst>
                                          <p:attrName>style.visibility</p:attrName>
                                        </p:attrNameLst>
                                      </p:cBhvr>
                                      <p:to>
                                        <p:strVal val="visible"/>
                                      </p:to>
                                    </p:set>
                                    <p:animEffect transition="in" filter="fade">
                                      <p:cBhvr>
                                        <p:cTn id="10" dur="500"/>
                                        <p:tgtEl>
                                          <p:spTgt spid="83"/>
                                        </p:tgtEl>
                                      </p:cBhvr>
                                    </p:animEffect>
                                  </p:childTnLst>
                                </p:cTn>
                              </p:par>
                              <p:par>
                                <p:cTn id="11" presetID="2" presetClass="entr" presetSubtype="8" decel="10000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1500" fill="hold"/>
                                        <p:tgtEl>
                                          <p:spTgt spid="15"/>
                                        </p:tgtEl>
                                        <p:attrNameLst>
                                          <p:attrName>ppt_x</p:attrName>
                                        </p:attrNameLst>
                                      </p:cBhvr>
                                      <p:tavLst>
                                        <p:tav tm="0">
                                          <p:val>
                                            <p:strVal val="0-#ppt_w/2"/>
                                          </p:val>
                                        </p:tav>
                                        <p:tav tm="100000">
                                          <p:val>
                                            <p:strVal val="#ppt_x"/>
                                          </p:val>
                                        </p:tav>
                                      </p:tavLst>
                                    </p:anim>
                                    <p:anim calcmode="lin" valueType="num">
                                      <p:cBhvr additive="base">
                                        <p:cTn id="14" dur="1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83"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pic>
        <p:nvPicPr>
          <p:cNvPr id="68" name="Picture 67"/>
          <p:cNvPicPr>
            <a:picLocks noChangeAspect="1"/>
          </p:cNvPicPr>
          <p:nvPr/>
        </p:nvPicPr>
        <p:blipFill rotWithShape="1">
          <a:blip r:embed="rId3" cstate="email">
            <a:extLst>
              <a:ext uri="{28A0092B-C50C-407E-A947-70E740481C1C}">
                <a14:useLocalDpi xmlns:a14="http://schemas.microsoft.com/office/drawing/2010/main" val="0"/>
              </a:ext>
            </a:extLst>
          </a:blip>
          <a:srcRect r="18843" b="12746"/>
          <a:stretch>
            <a:fillRect/>
          </a:stretch>
        </p:blipFill>
        <p:spPr>
          <a:xfrm>
            <a:off x="7119254" y="3855447"/>
            <a:ext cx="5317221" cy="3139078"/>
          </a:xfrm>
          <a:prstGeom prst="rect">
            <a:avLst/>
          </a:prstGeom>
          <a:effectLst>
            <a:outerShdw dir="16200000" rotWithShape="0">
              <a:prstClr val="black">
                <a:alpha val="30000"/>
              </a:prstClr>
            </a:outerShdw>
          </a:effectLst>
        </p:spPr>
      </p:pic>
      <p:sp>
        <p:nvSpPr>
          <p:cNvPr id="79" name="Isosceles Triangle 60"/>
          <p:cNvSpPr/>
          <p:nvPr/>
        </p:nvSpPr>
        <p:spPr bwMode="auto">
          <a:xfrm rot="16200000">
            <a:off x="10819843" y="150978"/>
            <a:ext cx="1434224" cy="1360541"/>
          </a:xfrm>
          <a:custGeom>
            <a:avLst/>
            <a:gdLst/>
            <a:ahLst/>
            <a:cxnLst/>
            <a:rect l="l" t="t" r="r" b="b"/>
            <a:pathLst>
              <a:path w="2108298" h="1866828">
                <a:moveTo>
                  <a:pt x="225150" y="844900"/>
                </a:moveTo>
                <a:lnTo>
                  <a:pt x="450299" y="1126706"/>
                </a:lnTo>
                <a:lnTo>
                  <a:pt x="300646" y="1126706"/>
                </a:lnTo>
                <a:cubicBezTo>
                  <a:pt x="383956" y="1463794"/>
                  <a:pt x="689152" y="1712441"/>
                  <a:pt x="1052423" y="1712441"/>
                </a:cubicBezTo>
                <a:cubicBezTo>
                  <a:pt x="1421279" y="1712441"/>
                  <a:pt x="1730261" y="1456089"/>
                  <a:pt x="1809108" y="1111403"/>
                </a:cubicBezTo>
                <a:lnTo>
                  <a:pt x="1968419" y="1111403"/>
                </a:lnTo>
                <a:cubicBezTo>
                  <a:pt x="1885742" y="1541826"/>
                  <a:pt x="1507036" y="1866828"/>
                  <a:pt x="1052423" y="1866828"/>
                </a:cubicBezTo>
                <a:cubicBezTo>
                  <a:pt x="603305" y="1866828"/>
                  <a:pt x="228270" y="1549636"/>
                  <a:pt x="140786" y="1126706"/>
                </a:cubicBezTo>
                <a:lnTo>
                  <a:pt x="0" y="1126706"/>
                </a:lnTo>
                <a:close/>
                <a:moveTo>
                  <a:pt x="1052423" y="0"/>
                </a:moveTo>
                <a:cubicBezTo>
                  <a:pt x="1501998" y="0"/>
                  <a:pt x="1877337" y="317836"/>
                  <a:pt x="1964421" y="741388"/>
                </a:cubicBezTo>
                <a:lnTo>
                  <a:pt x="2108298" y="741388"/>
                </a:lnTo>
                <a:lnTo>
                  <a:pt x="1883149" y="1023194"/>
                </a:lnTo>
                <a:lnTo>
                  <a:pt x="1657999" y="741388"/>
                </a:lnTo>
                <a:lnTo>
                  <a:pt x="1804607" y="741388"/>
                </a:lnTo>
                <a:cubicBezTo>
                  <a:pt x="1721669" y="403669"/>
                  <a:pt x="1416158" y="154387"/>
                  <a:pt x="1052423" y="154387"/>
                </a:cubicBezTo>
                <a:cubicBezTo>
                  <a:pt x="683568" y="154387"/>
                  <a:pt x="374587" y="410738"/>
                  <a:pt x="295739" y="755423"/>
                </a:cubicBezTo>
                <a:lnTo>
                  <a:pt x="136428" y="755423"/>
                </a:lnTo>
                <a:cubicBezTo>
                  <a:pt x="219106" y="325001"/>
                  <a:pt x="597811" y="0"/>
                  <a:pt x="1052423"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79238" tIns="143391" rIns="179238" bIns="143391" numCol="1" spcCol="0" rtlCol="0" fromWordArt="0" anchor="t" anchorCtr="0" forceAA="0" compatLnSpc="1">
            <a:noAutofit/>
          </a:bodyPr>
          <a:lstStyle/>
          <a:p>
            <a:pPr marL="0" marR="0" lvl="0" indent="0" algn="ctr" defTabSz="913765" eaLnBrk="1" fontAlgn="auto" latinLnBrk="0" hangingPunct="1">
              <a:lnSpc>
                <a:spcPct val="90000"/>
              </a:lnSpc>
              <a:spcBef>
                <a:spcPts val="0"/>
              </a:spcBef>
              <a:spcAft>
                <a:spcPts val="0"/>
              </a:spcAft>
              <a:buClrTx/>
              <a:buSzTx/>
              <a:buFontTx/>
              <a:buNone/>
              <a:defRPr/>
            </a:pPr>
            <a:endParaRPr kumimoji="0" lang="en-US" sz="1765" b="1" i="0" u="none" strike="noStrike" kern="0" cap="none" spc="0" normalizeH="0" baseline="0" noProof="0" dirty="0">
              <a:ln>
                <a:noFill/>
              </a:ln>
              <a:solidFill>
                <a:srgbClr val="FFFFFF"/>
              </a:solidFill>
              <a:effectLst/>
              <a:uLnTx/>
              <a:uFillTx/>
              <a:latin typeface="Segoe UI Light" panose="020B0502040204020203"/>
              <a:ea typeface="Segoe UI" panose="020B0502040204020203" charset="0"/>
              <a:cs typeface="Segoe UI" panose="020B0502040204020203" charset="0"/>
            </a:endParaRPr>
          </a:p>
        </p:txBody>
      </p:sp>
      <p:sp>
        <p:nvSpPr>
          <p:cNvPr id="80" name="Oval 79"/>
          <p:cNvSpPr/>
          <p:nvPr/>
        </p:nvSpPr>
        <p:spPr bwMode="auto">
          <a:xfrm>
            <a:off x="10782348" y="76641"/>
            <a:ext cx="1509214" cy="1509214"/>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79238" tIns="143391" rIns="179238" bIns="143391" numCol="1" spcCol="0" rtlCol="0" fromWordArt="0" anchor="ctr" anchorCtr="0" forceAA="0" compatLnSpc="1">
            <a:noAutofit/>
          </a:bodyPr>
          <a:lstStyle/>
          <a:p>
            <a:pPr marL="0" marR="0" lvl="0" indent="0" algn="ctr" defTabSz="913765" eaLnBrk="1" fontAlgn="auto" latinLnBrk="0" hangingPunct="1">
              <a:lnSpc>
                <a:spcPct val="90000"/>
              </a:lnSpc>
              <a:spcBef>
                <a:spcPts val="0"/>
              </a:spcBef>
              <a:spcAft>
                <a:spcPts val="0"/>
              </a:spcAft>
              <a:buClrTx/>
              <a:buSzTx/>
              <a:buFontTx/>
              <a:buNone/>
              <a:defRPr/>
            </a:pPr>
            <a:r>
              <a:rPr kumimoji="0" lang="en-US" sz="2350" b="0" i="0" u="none" strike="noStrike" kern="0" cap="none" spc="0" normalizeH="0" baseline="0" noProof="0" dirty="0">
                <a:ln>
                  <a:noFill/>
                </a:ln>
                <a:gradFill>
                  <a:gsLst>
                    <a:gs pos="11811">
                      <a:srgbClr val="505050"/>
                    </a:gs>
                    <a:gs pos="40000">
                      <a:srgbClr val="505050"/>
                    </a:gs>
                  </a:gsLst>
                  <a:lin ang="5400000" scaled="1"/>
                </a:gradFill>
                <a:effectLst/>
                <a:uLnTx/>
                <a:uFillTx/>
                <a:latin typeface="Segoe UI Light" panose="020B0502040204020203"/>
                <a:ea typeface="Segoe UI" panose="020B0502040204020203" charset="0"/>
                <a:cs typeface="Segoe UI" panose="020B0502040204020203" charset="0"/>
              </a:rPr>
              <a:t>Data</a:t>
            </a:r>
          </a:p>
        </p:txBody>
      </p:sp>
      <p:grpSp>
        <p:nvGrpSpPr>
          <p:cNvPr id="81" name="Group 80"/>
          <p:cNvGrpSpPr/>
          <p:nvPr/>
        </p:nvGrpSpPr>
        <p:grpSpPr>
          <a:xfrm>
            <a:off x="10909504" y="199072"/>
            <a:ext cx="1254903" cy="1264353"/>
            <a:chOff x="1967973" y="3193753"/>
            <a:chExt cx="1254903" cy="1264353"/>
          </a:xfrm>
        </p:grpSpPr>
        <p:sp>
          <p:nvSpPr>
            <p:cNvPr id="82" name="Arc 81"/>
            <p:cNvSpPr/>
            <p:nvPr/>
          </p:nvSpPr>
          <p:spPr>
            <a:xfrm>
              <a:off x="1967973" y="3203203"/>
              <a:ext cx="1254903" cy="1254903"/>
            </a:xfrm>
            <a:prstGeom prst="arc">
              <a:avLst>
                <a:gd name="adj1" fmla="val 16098641"/>
                <a:gd name="adj2" fmla="val 5087471"/>
              </a:avLst>
            </a:prstGeom>
            <a:noFill/>
            <a:ln w="57150" cap="flat" cmpd="sng" algn="ctr">
              <a:solidFill>
                <a:srgbClr val="D2D2D2">
                  <a:lumMod val="50000"/>
                </a:srgbClr>
              </a:solidFill>
              <a:prstDash val="solid"/>
              <a:headEnd type="none" w="med" len="med"/>
              <a:tailEnd type="triangle" w="med" len="med"/>
            </a:ln>
            <a:effectLst/>
          </p:spPr>
          <p:txBody>
            <a:bodyPr rtlCol="0" anchor="ctr"/>
            <a:lstStyle/>
            <a:p>
              <a:pPr marL="0" marR="0" lvl="0" indent="0" algn="ctr" defTabSz="913130" eaLnBrk="1" fontAlgn="auto" latinLnBrk="0" hangingPunct="1">
                <a:lnSpc>
                  <a:spcPct val="100000"/>
                </a:lnSpc>
                <a:spcBef>
                  <a:spcPts val="0"/>
                </a:spcBef>
                <a:spcAft>
                  <a:spcPts val="0"/>
                </a:spcAft>
                <a:buClrTx/>
                <a:buSzTx/>
                <a:buFontTx/>
                <a:buNone/>
                <a:defRPr/>
              </a:pPr>
              <a:endParaRPr kumimoji="0" lang="en-IN" sz="2350" b="0" i="0" u="none" strike="noStrike" kern="0" cap="none" spc="0" normalizeH="0" baseline="0" noProof="0">
                <a:ln>
                  <a:noFill/>
                </a:ln>
                <a:solidFill>
                  <a:srgbClr val="000000"/>
                </a:solidFill>
                <a:effectLst/>
                <a:uLnTx/>
                <a:uFillTx/>
                <a:latin typeface="Segoe UI" panose="020B0502040204020203"/>
                <a:ea typeface="+mn-ea"/>
                <a:cs typeface="+mn-cs"/>
              </a:endParaRPr>
            </a:p>
          </p:txBody>
        </p:sp>
        <p:sp>
          <p:nvSpPr>
            <p:cNvPr id="83" name="Arc 82"/>
            <p:cNvSpPr/>
            <p:nvPr/>
          </p:nvSpPr>
          <p:spPr>
            <a:xfrm>
              <a:off x="1967973" y="3193753"/>
              <a:ext cx="1254903" cy="1254903"/>
            </a:xfrm>
            <a:prstGeom prst="arc">
              <a:avLst>
                <a:gd name="adj1" fmla="val 5248846"/>
                <a:gd name="adj2" fmla="val 15958771"/>
              </a:avLst>
            </a:prstGeom>
            <a:noFill/>
            <a:ln w="57150" cap="flat" cmpd="sng" algn="ctr">
              <a:solidFill>
                <a:srgbClr val="D2D2D2">
                  <a:lumMod val="50000"/>
                </a:srgbClr>
              </a:solidFill>
              <a:prstDash val="solid"/>
              <a:headEnd type="none" w="med" len="med"/>
              <a:tailEnd type="triangle" w="med" len="med"/>
            </a:ln>
            <a:effectLst/>
          </p:spPr>
          <p:txBody>
            <a:bodyPr rtlCol="0" anchor="ctr"/>
            <a:lstStyle/>
            <a:p>
              <a:pPr marL="0" marR="0" lvl="0" indent="0" algn="ctr" defTabSz="913130" eaLnBrk="1" fontAlgn="auto" latinLnBrk="0" hangingPunct="1">
                <a:lnSpc>
                  <a:spcPct val="100000"/>
                </a:lnSpc>
                <a:spcBef>
                  <a:spcPts val="0"/>
                </a:spcBef>
                <a:spcAft>
                  <a:spcPts val="0"/>
                </a:spcAft>
                <a:buClrTx/>
                <a:buSzTx/>
                <a:buFontTx/>
                <a:buNone/>
                <a:defRPr/>
              </a:pPr>
              <a:endParaRPr kumimoji="0" lang="en-IN" sz="2350" b="0" i="0" u="none" strike="noStrike" kern="0" cap="none" spc="0" normalizeH="0" baseline="0" noProof="0">
                <a:ln>
                  <a:noFill/>
                </a:ln>
                <a:solidFill>
                  <a:srgbClr val="000000"/>
                </a:solidFill>
                <a:effectLst/>
                <a:uLnTx/>
                <a:uFillTx/>
                <a:latin typeface="Segoe UI" panose="020B0502040204020203"/>
                <a:ea typeface="+mn-ea"/>
                <a:cs typeface="+mn-cs"/>
              </a:endParaRPr>
            </a:p>
          </p:txBody>
        </p:sp>
      </p:grpSp>
      <p:sp>
        <p:nvSpPr>
          <p:cNvPr id="3" name="文本框 2"/>
          <p:cNvSpPr txBox="1"/>
          <p:nvPr/>
        </p:nvSpPr>
        <p:spPr>
          <a:xfrm>
            <a:off x="456565" y="1241492"/>
            <a:ext cx="9466580" cy="1066165"/>
          </a:xfrm>
          <a:prstGeom prst="rect">
            <a:avLst/>
          </a:prstGeom>
          <a:noFill/>
        </p:spPr>
        <p:txBody>
          <a:bodyPr wrap="square" lIns="182880" tIns="146304" rIns="182880" bIns="146304" rtlCol="0" anchor="t">
            <a:spAutoFit/>
          </a:bodyPr>
          <a:lstStyle/>
          <a:p>
            <a:pPr algn="just">
              <a:lnSpc>
                <a:spcPct val="90000"/>
              </a:lnSpc>
              <a:spcAft>
                <a:spcPts val="600"/>
              </a:spcAft>
            </a:pPr>
            <a:r>
              <a:rPr lang="en-US" altLang="zh-CN" sz="2800"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My analysis provides actionable insights and recommendations supported by direct evidence in the data:</a:t>
            </a:r>
            <a:endParaRPr lang="zh-CN" altLang="en-US" sz="2800"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p:txBody>
      </p:sp>
      <p:sp>
        <p:nvSpPr>
          <p:cNvPr id="4" name="文本框 3"/>
          <p:cNvSpPr txBox="1"/>
          <p:nvPr/>
        </p:nvSpPr>
        <p:spPr>
          <a:xfrm>
            <a:off x="456565" y="2552065"/>
            <a:ext cx="9074150" cy="3102610"/>
          </a:xfrm>
          <a:prstGeom prst="rect">
            <a:avLst/>
          </a:prstGeom>
          <a:noFill/>
        </p:spPr>
        <p:txBody>
          <a:bodyPr wrap="square" lIns="182880" tIns="146304" rIns="182880" bIns="146304" rtlCol="0" anchor="t">
            <a:spAutoFit/>
          </a:bodyPr>
          <a:lstStyle/>
          <a:p>
            <a:pPr algn="just">
              <a:lnSpc>
                <a:spcPct val="90000"/>
              </a:lnSpc>
              <a:spcAft>
                <a:spcPts val="600"/>
              </a:spcAft>
            </a:pPr>
            <a:r>
              <a:rPr lang="en-US" altLang="zh-CN" sz="24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1. The most popular baby names vary among different genders and ethnicities, reflecting cultural differences and societal trends. For example, names like "Moshe" and "Esther" are popular among White Non-Hispanic people, reflecting the influence of Jewish culture in that demographic.</a:t>
            </a:r>
          </a:p>
          <a:p>
            <a:pPr algn="just">
              <a:lnSpc>
                <a:spcPct val="90000"/>
              </a:lnSpc>
              <a:spcAft>
                <a:spcPts val="600"/>
              </a:spcAft>
            </a:pPr>
            <a:endParaRPr lang="en-US" altLang="zh-CN" sz="24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a:p>
            <a:pPr algn="just">
              <a:lnSpc>
                <a:spcPct val="90000"/>
              </a:lnSpc>
              <a:spcAft>
                <a:spcPts val="600"/>
              </a:spcAft>
            </a:pPr>
            <a:r>
              <a:rPr lang="en-US" altLang="zh-CN" sz="24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2. Baby name diversity also varies across genders and ethnicities, revealing cultural influences on naming practices.</a:t>
            </a:r>
            <a:endParaRPr lang="zh-CN" altLang="en-US" sz="2400" b="1"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pic>
        <p:nvPicPr>
          <p:cNvPr id="68" name="Picture 67"/>
          <p:cNvPicPr>
            <a:picLocks noChangeAspect="1"/>
          </p:cNvPicPr>
          <p:nvPr/>
        </p:nvPicPr>
        <p:blipFill rotWithShape="1">
          <a:blip r:embed="rId3" cstate="email">
            <a:extLst>
              <a:ext uri="{28A0092B-C50C-407E-A947-70E740481C1C}">
                <a14:useLocalDpi xmlns:a14="http://schemas.microsoft.com/office/drawing/2010/main" val="0"/>
              </a:ext>
            </a:extLst>
          </a:blip>
          <a:srcRect r="18843" b="12746"/>
          <a:stretch>
            <a:fillRect/>
          </a:stretch>
        </p:blipFill>
        <p:spPr>
          <a:xfrm>
            <a:off x="7119254" y="3855447"/>
            <a:ext cx="5317221" cy="3139078"/>
          </a:xfrm>
          <a:prstGeom prst="rect">
            <a:avLst/>
          </a:prstGeom>
          <a:effectLst>
            <a:outerShdw dir="16200000" rotWithShape="0">
              <a:prstClr val="black">
                <a:alpha val="30000"/>
              </a:prstClr>
            </a:outerShdw>
          </a:effectLst>
        </p:spPr>
      </p:pic>
      <p:sp>
        <p:nvSpPr>
          <p:cNvPr id="79" name="Isosceles Triangle 60"/>
          <p:cNvSpPr/>
          <p:nvPr/>
        </p:nvSpPr>
        <p:spPr bwMode="auto">
          <a:xfrm rot="16200000">
            <a:off x="10819843" y="150978"/>
            <a:ext cx="1434224" cy="1360541"/>
          </a:xfrm>
          <a:custGeom>
            <a:avLst/>
            <a:gdLst/>
            <a:ahLst/>
            <a:cxnLst/>
            <a:rect l="l" t="t" r="r" b="b"/>
            <a:pathLst>
              <a:path w="2108298" h="1866828">
                <a:moveTo>
                  <a:pt x="225150" y="844900"/>
                </a:moveTo>
                <a:lnTo>
                  <a:pt x="450299" y="1126706"/>
                </a:lnTo>
                <a:lnTo>
                  <a:pt x="300646" y="1126706"/>
                </a:lnTo>
                <a:cubicBezTo>
                  <a:pt x="383956" y="1463794"/>
                  <a:pt x="689152" y="1712441"/>
                  <a:pt x="1052423" y="1712441"/>
                </a:cubicBezTo>
                <a:cubicBezTo>
                  <a:pt x="1421279" y="1712441"/>
                  <a:pt x="1730261" y="1456089"/>
                  <a:pt x="1809108" y="1111403"/>
                </a:cubicBezTo>
                <a:lnTo>
                  <a:pt x="1968419" y="1111403"/>
                </a:lnTo>
                <a:cubicBezTo>
                  <a:pt x="1885742" y="1541826"/>
                  <a:pt x="1507036" y="1866828"/>
                  <a:pt x="1052423" y="1866828"/>
                </a:cubicBezTo>
                <a:cubicBezTo>
                  <a:pt x="603305" y="1866828"/>
                  <a:pt x="228270" y="1549636"/>
                  <a:pt x="140786" y="1126706"/>
                </a:cubicBezTo>
                <a:lnTo>
                  <a:pt x="0" y="1126706"/>
                </a:lnTo>
                <a:close/>
                <a:moveTo>
                  <a:pt x="1052423" y="0"/>
                </a:moveTo>
                <a:cubicBezTo>
                  <a:pt x="1501998" y="0"/>
                  <a:pt x="1877337" y="317836"/>
                  <a:pt x="1964421" y="741388"/>
                </a:cubicBezTo>
                <a:lnTo>
                  <a:pt x="2108298" y="741388"/>
                </a:lnTo>
                <a:lnTo>
                  <a:pt x="1883149" y="1023194"/>
                </a:lnTo>
                <a:lnTo>
                  <a:pt x="1657999" y="741388"/>
                </a:lnTo>
                <a:lnTo>
                  <a:pt x="1804607" y="741388"/>
                </a:lnTo>
                <a:cubicBezTo>
                  <a:pt x="1721669" y="403669"/>
                  <a:pt x="1416158" y="154387"/>
                  <a:pt x="1052423" y="154387"/>
                </a:cubicBezTo>
                <a:cubicBezTo>
                  <a:pt x="683568" y="154387"/>
                  <a:pt x="374587" y="410738"/>
                  <a:pt x="295739" y="755423"/>
                </a:cubicBezTo>
                <a:lnTo>
                  <a:pt x="136428" y="755423"/>
                </a:lnTo>
                <a:cubicBezTo>
                  <a:pt x="219106" y="325001"/>
                  <a:pt x="597811" y="0"/>
                  <a:pt x="1052423"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79238" tIns="143391" rIns="179238" bIns="143391" numCol="1" spcCol="0" rtlCol="0" fromWordArt="0" anchor="t" anchorCtr="0" forceAA="0" compatLnSpc="1">
            <a:noAutofit/>
          </a:bodyPr>
          <a:lstStyle/>
          <a:p>
            <a:pPr marL="0" marR="0" lvl="0" indent="0" algn="ctr" defTabSz="913765" eaLnBrk="1" fontAlgn="auto" latinLnBrk="0" hangingPunct="1">
              <a:lnSpc>
                <a:spcPct val="90000"/>
              </a:lnSpc>
              <a:spcBef>
                <a:spcPts val="0"/>
              </a:spcBef>
              <a:spcAft>
                <a:spcPts val="0"/>
              </a:spcAft>
              <a:buClrTx/>
              <a:buSzTx/>
              <a:buFontTx/>
              <a:buNone/>
              <a:defRPr/>
            </a:pPr>
            <a:endParaRPr kumimoji="0" lang="en-US" sz="1765" b="1" i="0" u="none" strike="noStrike" kern="0" cap="none" spc="0" normalizeH="0" baseline="0" noProof="0" dirty="0">
              <a:ln>
                <a:noFill/>
              </a:ln>
              <a:solidFill>
                <a:srgbClr val="FFFFFF"/>
              </a:solidFill>
              <a:effectLst/>
              <a:uLnTx/>
              <a:uFillTx/>
              <a:latin typeface="Segoe UI Light" panose="020B0502040204020203"/>
              <a:ea typeface="Segoe UI" panose="020B0502040204020203" charset="0"/>
              <a:cs typeface="Segoe UI" panose="020B0502040204020203" charset="0"/>
            </a:endParaRPr>
          </a:p>
        </p:txBody>
      </p:sp>
      <p:sp>
        <p:nvSpPr>
          <p:cNvPr id="80" name="Oval 79"/>
          <p:cNvSpPr/>
          <p:nvPr/>
        </p:nvSpPr>
        <p:spPr bwMode="auto">
          <a:xfrm>
            <a:off x="10782348" y="76641"/>
            <a:ext cx="1509214" cy="1509214"/>
          </a:xfrm>
          <a:prstGeom prst="ellipse">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79238" tIns="143391" rIns="179238" bIns="143391" numCol="1" spcCol="0" rtlCol="0" fromWordArt="0" anchor="ctr" anchorCtr="0" forceAA="0" compatLnSpc="1">
            <a:noAutofit/>
          </a:bodyPr>
          <a:lstStyle/>
          <a:p>
            <a:pPr marL="0" marR="0" lvl="0" indent="0" algn="ctr" defTabSz="913765" eaLnBrk="1" fontAlgn="auto" latinLnBrk="0" hangingPunct="1">
              <a:lnSpc>
                <a:spcPct val="90000"/>
              </a:lnSpc>
              <a:spcBef>
                <a:spcPts val="0"/>
              </a:spcBef>
              <a:spcAft>
                <a:spcPts val="0"/>
              </a:spcAft>
              <a:buClrTx/>
              <a:buSzTx/>
              <a:buFontTx/>
              <a:buNone/>
              <a:defRPr/>
            </a:pPr>
            <a:r>
              <a:rPr kumimoji="0" lang="en-US" sz="2350" b="0" i="0" u="none" strike="noStrike" kern="0" cap="none" spc="0" normalizeH="0" baseline="0" noProof="0" dirty="0">
                <a:ln>
                  <a:noFill/>
                </a:ln>
                <a:gradFill>
                  <a:gsLst>
                    <a:gs pos="11811">
                      <a:srgbClr val="505050"/>
                    </a:gs>
                    <a:gs pos="40000">
                      <a:srgbClr val="505050"/>
                    </a:gs>
                  </a:gsLst>
                  <a:lin ang="5400000" scaled="1"/>
                </a:gradFill>
                <a:effectLst/>
                <a:uLnTx/>
                <a:uFillTx/>
                <a:latin typeface="Segoe UI Light" panose="020B0502040204020203"/>
                <a:ea typeface="Segoe UI" panose="020B0502040204020203" charset="0"/>
                <a:cs typeface="Segoe UI" panose="020B0502040204020203" charset="0"/>
              </a:rPr>
              <a:t>Data</a:t>
            </a:r>
          </a:p>
        </p:txBody>
      </p:sp>
      <p:grpSp>
        <p:nvGrpSpPr>
          <p:cNvPr id="81" name="Group 80"/>
          <p:cNvGrpSpPr/>
          <p:nvPr/>
        </p:nvGrpSpPr>
        <p:grpSpPr>
          <a:xfrm>
            <a:off x="10909504" y="199072"/>
            <a:ext cx="1254903" cy="1264353"/>
            <a:chOff x="1967973" y="3193753"/>
            <a:chExt cx="1254903" cy="1264353"/>
          </a:xfrm>
        </p:grpSpPr>
        <p:sp>
          <p:nvSpPr>
            <p:cNvPr id="82" name="Arc 81"/>
            <p:cNvSpPr/>
            <p:nvPr/>
          </p:nvSpPr>
          <p:spPr>
            <a:xfrm>
              <a:off x="1967973" y="3203203"/>
              <a:ext cx="1254903" cy="1254903"/>
            </a:xfrm>
            <a:prstGeom prst="arc">
              <a:avLst>
                <a:gd name="adj1" fmla="val 16098641"/>
                <a:gd name="adj2" fmla="val 5087471"/>
              </a:avLst>
            </a:prstGeom>
            <a:noFill/>
            <a:ln w="57150" cap="flat" cmpd="sng" algn="ctr">
              <a:solidFill>
                <a:srgbClr val="D2D2D2">
                  <a:lumMod val="50000"/>
                </a:srgbClr>
              </a:solidFill>
              <a:prstDash val="solid"/>
              <a:headEnd type="none" w="med" len="med"/>
              <a:tailEnd type="triangle" w="med" len="med"/>
            </a:ln>
            <a:effectLst/>
          </p:spPr>
          <p:txBody>
            <a:bodyPr rtlCol="0" anchor="ctr"/>
            <a:lstStyle/>
            <a:p>
              <a:pPr marL="0" marR="0" lvl="0" indent="0" algn="ctr" defTabSz="913130" eaLnBrk="1" fontAlgn="auto" latinLnBrk="0" hangingPunct="1">
                <a:lnSpc>
                  <a:spcPct val="100000"/>
                </a:lnSpc>
                <a:spcBef>
                  <a:spcPts val="0"/>
                </a:spcBef>
                <a:spcAft>
                  <a:spcPts val="0"/>
                </a:spcAft>
                <a:buClrTx/>
                <a:buSzTx/>
                <a:buFontTx/>
                <a:buNone/>
                <a:defRPr/>
              </a:pPr>
              <a:endParaRPr kumimoji="0" lang="en-IN" sz="2350" b="0" i="0" u="none" strike="noStrike" kern="0" cap="none" spc="0" normalizeH="0" baseline="0" noProof="0">
                <a:ln>
                  <a:noFill/>
                </a:ln>
                <a:solidFill>
                  <a:srgbClr val="000000"/>
                </a:solidFill>
                <a:effectLst/>
                <a:uLnTx/>
                <a:uFillTx/>
                <a:latin typeface="Segoe UI" panose="020B0502040204020203"/>
                <a:ea typeface="+mn-ea"/>
                <a:cs typeface="+mn-cs"/>
              </a:endParaRPr>
            </a:p>
          </p:txBody>
        </p:sp>
        <p:sp>
          <p:nvSpPr>
            <p:cNvPr id="83" name="Arc 82"/>
            <p:cNvSpPr/>
            <p:nvPr/>
          </p:nvSpPr>
          <p:spPr>
            <a:xfrm>
              <a:off x="1967973" y="3193753"/>
              <a:ext cx="1254903" cy="1254903"/>
            </a:xfrm>
            <a:prstGeom prst="arc">
              <a:avLst>
                <a:gd name="adj1" fmla="val 5248846"/>
                <a:gd name="adj2" fmla="val 15958771"/>
              </a:avLst>
            </a:prstGeom>
            <a:noFill/>
            <a:ln w="57150" cap="flat" cmpd="sng" algn="ctr">
              <a:solidFill>
                <a:srgbClr val="D2D2D2">
                  <a:lumMod val="50000"/>
                </a:srgbClr>
              </a:solidFill>
              <a:prstDash val="solid"/>
              <a:headEnd type="none" w="med" len="med"/>
              <a:tailEnd type="triangle" w="med" len="med"/>
            </a:ln>
            <a:effectLst/>
          </p:spPr>
          <p:txBody>
            <a:bodyPr rtlCol="0" anchor="ctr"/>
            <a:lstStyle/>
            <a:p>
              <a:pPr marL="0" marR="0" lvl="0" indent="0" algn="ctr" defTabSz="913130" eaLnBrk="1" fontAlgn="auto" latinLnBrk="0" hangingPunct="1">
                <a:lnSpc>
                  <a:spcPct val="100000"/>
                </a:lnSpc>
                <a:spcBef>
                  <a:spcPts val="0"/>
                </a:spcBef>
                <a:spcAft>
                  <a:spcPts val="0"/>
                </a:spcAft>
                <a:buClrTx/>
                <a:buSzTx/>
                <a:buFontTx/>
                <a:buNone/>
                <a:defRPr/>
              </a:pPr>
              <a:endParaRPr kumimoji="0" lang="en-IN" sz="2350" b="0" i="0" u="none" strike="noStrike" kern="0" cap="none" spc="0" normalizeH="0" baseline="0" noProof="0">
                <a:ln>
                  <a:noFill/>
                </a:ln>
                <a:solidFill>
                  <a:srgbClr val="000000"/>
                </a:solidFill>
                <a:effectLst/>
                <a:uLnTx/>
                <a:uFillTx/>
                <a:latin typeface="Segoe UI" panose="020B0502040204020203"/>
                <a:ea typeface="+mn-ea"/>
                <a:cs typeface="+mn-cs"/>
              </a:endParaRPr>
            </a:p>
          </p:txBody>
        </p:sp>
      </p:grpSp>
      <p:sp>
        <p:nvSpPr>
          <p:cNvPr id="4" name="文本框 3"/>
          <p:cNvSpPr txBox="1"/>
          <p:nvPr/>
        </p:nvSpPr>
        <p:spPr>
          <a:xfrm>
            <a:off x="486062" y="1431482"/>
            <a:ext cx="9074150" cy="4693593"/>
          </a:xfrm>
          <a:prstGeom prst="rect">
            <a:avLst/>
          </a:prstGeom>
          <a:noFill/>
        </p:spPr>
        <p:txBody>
          <a:bodyPr wrap="square" lIns="182880" tIns="146304" rIns="182880" bIns="146304" rtlCol="0" anchor="t">
            <a:spAutoFit/>
          </a:bodyPr>
          <a:lstStyle/>
          <a:p>
            <a:pPr algn="just">
              <a:lnSpc>
                <a:spcPct val="90000"/>
              </a:lnSpc>
              <a:spcAft>
                <a:spcPts val="600"/>
              </a:spcAft>
            </a:pPr>
            <a:r>
              <a:rPr lang="en-US" altLang="zh-CN" sz="24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3. The cultural background of baby names can be explored by analyzing the differences in name choices among different ethnicities, providing insights into the historical and cultural context of names. For instance, the popularity of names like "Muhammad" among Asian and Pacific Islander populations reflects the influence of Islamic culture within that community.</a:t>
            </a:r>
            <a:br>
              <a:rPr lang="en-US" altLang="zh-CN" sz="24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br>
            <a:endParaRPr lang="en-US" altLang="zh-CN" sz="24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a:p>
            <a:pPr algn="just">
              <a:lnSpc>
                <a:spcPct val="90000"/>
              </a:lnSpc>
              <a:spcAft>
                <a:spcPts val="600"/>
              </a:spcAft>
            </a:pPr>
            <a:r>
              <a:rPr lang="en-US" altLang="zh-CN" sz="2400" b="1"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4. The length and syllable structure of baby names differ across genders and ethnicities, suggesting the influence of different languages and cultural backgrounds on naming practices. This can be seen in the differences between Hispanic names, which often have longer lengths and more syllables, compared to names from other ethnic groups.</a:t>
            </a:r>
            <a:endParaRPr lang="zh-CN" altLang="en-US" sz="2400" b="1"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3"/>
          <a:stretch>
            <a:fillRect/>
          </a:stretch>
        </p:blipFill>
        <p:spPr>
          <a:xfrm>
            <a:off x="7158355" y="3220720"/>
            <a:ext cx="5149850" cy="1979295"/>
          </a:xfrm>
          <a:prstGeom prst="rect">
            <a:avLst/>
          </a:prstGeom>
        </p:spPr>
      </p:pic>
      <p:sp>
        <p:nvSpPr>
          <p:cNvPr id="2" name="Title 1"/>
          <p:cNvSpPr>
            <a:spLocks noGrp="1"/>
          </p:cNvSpPr>
          <p:nvPr>
            <p:ph type="title"/>
          </p:nvPr>
        </p:nvSpPr>
        <p:spPr>
          <a:xfrm>
            <a:off x="274639" y="295274"/>
            <a:ext cx="12161836" cy="917575"/>
          </a:xfrm>
        </p:spPr>
        <p:txBody>
          <a:bodyPr/>
          <a:lstStyle/>
          <a:p>
            <a:r>
              <a:rPr lang="en-US" sz="4800" dirty="0"/>
              <a:t>Conclusions</a:t>
            </a:r>
          </a:p>
        </p:txBody>
      </p:sp>
      <p:sp>
        <p:nvSpPr>
          <p:cNvPr id="8" name="Freeform 5"/>
          <p:cNvSpPr/>
          <p:nvPr/>
        </p:nvSpPr>
        <p:spPr bwMode="auto">
          <a:xfrm>
            <a:off x="6683191" y="1961728"/>
            <a:ext cx="2078539" cy="1112494"/>
          </a:xfrm>
          <a:custGeom>
            <a:avLst/>
            <a:gdLst>
              <a:gd name="T0" fmla="*/ 592 w 684"/>
              <a:gd name="T1" fmla="*/ 180 h 365"/>
              <a:gd name="T2" fmla="*/ 590 w 684"/>
              <a:gd name="T3" fmla="*/ 180 h 365"/>
              <a:gd name="T4" fmla="*/ 407 w 684"/>
              <a:gd name="T5" fmla="*/ 0 h 365"/>
              <a:gd name="T6" fmla="*/ 226 w 684"/>
              <a:gd name="T7" fmla="*/ 160 h 365"/>
              <a:gd name="T8" fmla="*/ 127 w 684"/>
              <a:gd name="T9" fmla="*/ 112 h 365"/>
              <a:gd name="T10" fmla="*/ 0 w 684"/>
              <a:gd name="T11" fmla="*/ 238 h 365"/>
              <a:gd name="T12" fmla="*/ 127 w 684"/>
              <a:gd name="T13" fmla="*/ 365 h 365"/>
              <a:gd name="T14" fmla="*/ 592 w 684"/>
              <a:gd name="T15" fmla="*/ 365 h 365"/>
              <a:gd name="T16" fmla="*/ 684 w 684"/>
              <a:gd name="T17" fmla="*/ 272 h 365"/>
              <a:gd name="T18" fmla="*/ 592 w 684"/>
              <a:gd name="T19" fmla="*/ 180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4" h="365">
                <a:moveTo>
                  <a:pt x="592" y="180"/>
                </a:moveTo>
                <a:cubicBezTo>
                  <a:pt x="591" y="180"/>
                  <a:pt x="590" y="180"/>
                  <a:pt x="590" y="180"/>
                </a:cubicBezTo>
                <a:cubicBezTo>
                  <a:pt x="589" y="80"/>
                  <a:pt x="507" y="0"/>
                  <a:pt x="407" y="0"/>
                </a:cubicBezTo>
                <a:cubicBezTo>
                  <a:pt x="314" y="0"/>
                  <a:pt x="237" y="70"/>
                  <a:pt x="226" y="160"/>
                </a:cubicBezTo>
                <a:cubicBezTo>
                  <a:pt x="203" y="131"/>
                  <a:pt x="167" y="112"/>
                  <a:pt x="127" y="112"/>
                </a:cubicBezTo>
                <a:cubicBezTo>
                  <a:pt x="57" y="112"/>
                  <a:pt x="0" y="168"/>
                  <a:pt x="0" y="238"/>
                </a:cubicBezTo>
                <a:cubicBezTo>
                  <a:pt x="0" y="308"/>
                  <a:pt x="57" y="365"/>
                  <a:pt x="127" y="365"/>
                </a:cubicBezTo>
                <a:cubicBezTo>
                  <a:pt x="592" y="365"/>
                  <a:pt x="592" y="365"/>
                  <a:pt x="592" y="365"/>
                </a:cubicBezTo>
                <a:cubicBezTo>
                  <a:pt x="643" y="365"/>
                  <a:pt x="684" y="323"/>
                  <a:pt x="684" y="272"/>
                </a:cubicBezTo>
                <a:cubicBezTo>
                  <a:pt x="684" y="221"/>
                  <a:pt x="643" y="180"/>
                  <a:pt x="592" y="180"/>
                </a:cubicBezTo>
                <a:close/>
              </a:path>
            </a:pathLst>
          </a:custGeom>
          <a:solidFill>
            <a:schemeClr val="accent6">
              <a:lumMod val="40000"/>
              <a:lumOff val="60000"/>
            </a:schemeClr>
          </a:solidFill>
          <a:ln>
            <a:noFill/>
          </a:ln>
        </p:spPr>
        <p:txBody>
          <a:bodyPr vert="horz" wrap="square" lIns="91440" tIns="45720" rIns="91440" bIns="45720" numCol="1" anchor="t" anchorCtr="0" compatLnSpc="1"/>
          <a:lstStyle/>
          <a:p>
            <a:endParaRPr lang="en-US"/>
          </a:p>
        </p:txBody>
      </p:sp>
      <p:sp>
        <p:nvSpPr>
          <p:cNvPr id="9" name="Freeform 6"/>
          <p:cNvSpPr/>
          <p:nvPr/>
        </p:nvSpPr>
        <p:spPr bwMode="auto">
          <a:xfrm>
            <a:off x="10274301" y="2351893"/>
            <a:ext cx="582613" cy="331788"/>
          </a:xfrm>
          <a:custGeom>
            <a:avLst/>
            <a:gdLst>
              <a:gd name="T0" fmla="*/ 130 w 155"/>
              <a:gd name="T1" fmla="*/ 37 h 88"/>
              <a:gd name="T2" fmla="*/ 127 w 155"/>
              <a:gd name="T3" fmla="*/ 37 h 88"/>
              <a:gd name="T4" fmla="*/ 130 w 155"/>
              <a:gd name="T5" fmla="*/ 26 h 88"/>
              <a:gd name="T6" fmla="*/ 104 w 155"/>
              <a:gd name="T7" fmla="*/ 0 h 88"/>
              <a:gd name="T8" fmla="*/ 79 w 155"/>
              <a:gd name="T9" fmla="*/ 23 h 88"/>
              <a:gd name="T10" fmla="*/ 60 w 155"/>
              <a:gd name="T11" fmla="*/ 14 h 88"/>
              <a:gd name="T12" fmla="*/ 34 w 155"/>
              <a:gd name="T13" fmla="*/ 38 h 88"/>
              <a:gd name="T14" fmla="*/ 26 w 155"/>
              <a:gd name="T15" fmla="*/ 37 h 88"/>
              <a:gd name="T16" fmla="*/ 0 w 155"/>
              <a:gd name="T17" fmla="*/ 62 h 88"/>
              <a:gd name="T18" fmla="*/ 26 w 155"/>
              <a:gd name="T19" fmla="*/ 88 h 88"/>
              <a:gd name="T20" fmla="*/ 130 w 155"/>
              <a:gd name="T21" fmla="*/ 88 h 88"/>
              <a:gd name="T22" fmla="*/ 155 w 155"/>
              <a:gd name="T23" fmla="*/ 62 h 88"/>
              <a:gd name="T24" fmla="*/ 130 w 155"/>
              <a:gd name="T25" fmla="*/ 3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5" h="88">
                <a:moveTo>
                  <a:pt x="130" y="37"/>
                </a:moveTo>
                <a:cubicBezTo>
                  <a:pt x="129" y="37"/>
                  <a:pt x="128" y="37"/>
                  <a:pt x="127" y="37"/>
                </a:cubicBezTo>
                <a:cubicBezTo>
                  <a:pt x="129" y="34"/>
                  <a:pt x="130" y="30"/>
                  <a:pt x="130" y="26"/>
                </a:cubicBezTo>
                <a:cubicBezTo>
                  <a:pt x="130" y="12"/>
                  <a:pt x="118" y="0"/>
                  <a:pt x="104" y="0"/>
                </a:cubicBezTo>
                <a:cubicBezTo>
                  <a:pt x="91" y="0"/>
                  <a:pt x="80" y="10"/>
                  <a:pt x="79" y="23"/>
                </a:cubicBezTo>
                <a:cubicBezTo>
                  <a:pt x="74" y="17"/>
                  <a:pt x="67" y="14"/>
                  <a:pt x="60" y="14"/>
                </a:cubicBezTo>
                <a:cubicBezTo>
                  <a:pt x="46" y="14"/>
                  <a:pt x="35" y="25"/>
                  <a:pt x="34" y="38"/>
                </a:cubicBezTo>
                <a:cubicBezTo>
                  <a:pt x="32" y="37"/>
                  <a:pt x="29" y="37"/>
                  <a:pt x="26" y="37"/>
                </a:cubicBezTo>
                <a:cubicBezTo>
                  <a:pt x="12" y="37"/>
                  <a:pt x="0" y="48"/>
                  <a:pt x="0" y="62"/>
                </a:cubicBezTo>
                <a:cubicBezTo>
                  <a:pt x="0" y="76"/>
                  <a:pt x="12" y="88"/>
                  <a:pt x="26" y="88"/>
                </a:cubicBezTo>
                <a:cubicBezTo>
                  <a:pt x="130" y="88"/>
                  <a:pt x="130" y="88"/>
                  <a:pt x="130" y="88"/>
                </a:cubicBezTo>
                <a:cubicBezTo>
                  <a:pt x="144" y="88"/>
                  <a:pt x="155" y="76"/>
                  <a:pt x="155" y="62"/>
                </a:cubicBezTo>
                <a:cubicBezTo>
                  <a:pt x="155" y="48"/>
                  <a:pt x="144" y="37"/>
                  <a:pt x="130" y="37"/>
                </a:cubicBezTo>
                <a:close/>
              </a:path>
            </a:pathLst>
          </a:custGeom>
          <a:solidFill>
            <a:schemeClr val="accent6">
              <a:lumMod val="40000"/>
              <a:lumOff val="60000"/>
            </a:schemeClr>
          </a:solidFill>
          <a:ln>
            <a:noFill/>
          </a:ln>
        </p:spPr>
        <p:txBody>
          <a:bodyPr vert="horz" wrap="square" lIns="91440" tIns="45720" rIns="91440" bIns="45720" numCol="1" anchor="t" anchorCtr="0" compatLnSpc="1"/>
          <a:lstStyle/>
          <a:p>
            <a:endParaRPr lang="en-US"/>
          </a:p>
        </p:txBody>
      </p:sp>
      <p:sp>
        <p:nvSpPr>
          <p:cNvPr id="13" name="Freeform 10"/>
          <p:cNvSpPr/>
          <p:nvPr/>
        </p:nvSpPr>
        <p:spPr bwMode="auto">
          <a:xfrm>
            <a:off x="196656" y="6164262"/>
            <a:ext cx="1082869" cy="441092"/>
          </a:xfrm>
          <a:custGeom>
            <a:avLst/>
            <a:gdLst>
              <a:gd name="T0" fmla="*/ 196 w 219"/>
              <a:gd name="T1" fmla="*/ 42 h 89"/>
              <a:gd name="T2" fmla="*/ 192 w 219"/>
              <a:gd name="T3" fmla="*/ 43 h 89"/>
              <a:gd name="T4" fmla="*/ 147 w 219"/>
              <a:gd name="T5" fmla="*/ 0 h 89"/>
              <a:gd name="T6" fmla="*/ 105 w 219"/>
              <a:gd name="T7" fmla="*/ 33 h 89"/>
              <a:gd name="T8" fmla="*/ 81 w 219"/>
              <a:gd name="T9" fmla="*/ 24 h 89"/>
              <a:gd name="T10" fmla="*/ 48 w 219"/>
              <a:gd name="T11" fmla="*/ 53 h 89"/>
              <a:gd name="T12" fmla="*/ 33 w 219"/>
              <a:gd name="T13" fmla="*/ 60 h 89"/>
              <a:gd name="T14" fmla="*/ 18 w 219"/>
              <a:gd name="T15" fmla="*/ 53 h 89"/>
              <a:gd name="T16" fmla="*/ 0 w 219"/>
              <a:gd name="T17" fmla="*/ 71 h 89"/>
              <a:gd name="T18" fmla="*/ 18 w 219"/>
              <a:gd name="T19" fmla="*/ 89 h 89"/>
              <a:gd name="T20" fmla="*/ 23 w 219"/>
              <a:gd name="T21" fmla="*/ 89 h 89"/>
              <a:gd name="T22" fmla="*/ 83 w 219"/>
              <a:gd name="T23" fmla="*/ 89 h 89"/>
              <a:gd name="T24" fmla="*/ 116 w 219"/>
              <a:gd name="T25" fmla="*/ 89 h 89"/>
              <a:gd name="T26" fmla="*/ 197 w 219"/>
              <a:gd name="T27" fmla="*/ 89 h 89"/>
              <a:gd name="T28" fmla="*/ 197 w 219"/>
              <a:gd name="T29" fmla="*/ 89 h 89"/>
              <a:gd name="T30" fmla="*/ 219 w 219"/>
              <a:gd name="T31" fmla="*/ 66 h 89"/>
              <a:gd name="T32" fmla="*/ 196 w 219"/>
              <a:gd name="T33" fmla="*/ 4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9" h="89">
                <a:moveTo>
                  <a:pt x="196" y="42"/>
                </a:moveTo>
                <a:cubicBezTo>
                  <a:pt x="194" y="42"/>
                  <a:pt x="193" y="42"/>
                  <a:pt x="192" y="43"/>
                </a:cubicBezTo>
                <a:cubicBezTo>
                  <a:pt x="191" y="19"/>
                  <a:pt x="171" y="0"/>
                  <a:pt x="147" y="0"/>
                </a:cubicBezTo>
                <a:cubicBezTo>
                  <a:pt x="127" y="0"/>
                  <a:pt x="110" y="14"/>
                  <a:pt x="105" y="33"/>
                </a:cubicBezTo>
                <a:cubicBezTo>
                  <a:pt x="99" y="27"/>
                  <a:pt x="90" y="24"/>
                  <a:pt x="81" y="24"/>
                </a:cubicBezTo>
                <a:cubicBezTo>
                  <a:pt x="64" y="24"/>
                  <a:pt x="50" y="37"/>
                  <a:pt x="48" y="53"/>
                </a:cubicBezTo>
                <a:cubicBezTo>
                  <a:pt x="43" y="54"/>
                  <a:pt x="37" y="57"/>
                  <a:pt x="33" y="60"/>
                </a:cubicBezTo>
                <a:cubicBezTo>
                  <a:pt x="30" y="56"/>
                  <a:pt x="24" y="53"/>
                  <a:pt x="18" y="53"/>
                </a:cubicBezTo>
                <a:cubicBezTo>
                  <a:pt x="8" y="53"/>
                  <a:pt x="0" y="61"/>
                  <a:pt x="0" y="71"/>
                </a:cubicBezTo>
                <a:cubicBezTo>
                  <a:pt x="0" y="81"/>
                  <a:pt x="8" y="89"/>
                  <a:pt x="18" y="89"/>
                </a:cubicBezTo>
                <a:cubicBezTo>
                  <a:pt x="23" y="89"/>
                  <a:pt x="23" y="89"/>
                  <a:pt x="23" y="89"/>
                </a:cubicBezTo>
                <a:cubicBezTo>
                  <a:pt x="83" y="89"/>
                  <a:pt x="83" y="89"/>
                  <a:pt x="83" y="89"/>
                </a:cubicBezTo>
                <a:cubicBezTo>
                  <a:pt x="116" y="89"/>
                  <a:pt x="116" y="89"/>
                  <a:pt x="116" y="89"/>
                </a:cubicBezTo>
                <a:cubicBezTo>
                  <a:pt x="197" y="89"/>
                  <a:pt x="197" y="89"/>
                  <a:pt x="197" y="89"/>
                </a:cubicBezTo>
                <a:cubicBezTo>
                  <a:pt x="197" y="89"/>
                  <a:pt x="197" y="89"/>
                  <a:pt x="197" y="89"/>
                </a:cubicBezTo>
                <a:cubicBezTo>
                  <a:pt x="209" y="88"/>
                  <a:pt x="219" y="78"/>
                  <a:pt x="219" y="66"/>
                </a:cubicBezTo>
                <a:cubicBezTo>
                  <a:pt x="219" y="53"/>
                  <a:pt x="208" y="42"/>
                  <a:pt x="196" y="42"/>
                </a:cubicBezTo>
                <a:close/>
              </a:path>
            </a:pathLst>
          </a:custGeom>
          <a:solidFill>
            <a:schemeClr val="accent6">
              <a:lumMod val="20000"/>
              <a:lumOff val="80000"/>
            </a:schemeClr>
          </a:solidFill>
          <a:ln>
            <a:noFill/>
          </a:ln>
        </p:spPr>
        <p:txBody>
          <a:bodyPr vert="horz" wrap="square" lIns="91440" tIns="45720" rIns="91440" bIns="45720" numCol="1" anchor="t" anchorCtr="0" compatLnSpc="1"/>
          <a:lstStyle/>
          <a:p>
            <a:endParaRPr lang="en-US"/>
          </a:p>
        </p:txBody>
      </p:sp>
      <p:sp>
        <p:nvSpPr>
          <p:cNvPr id="14" name="Freeform 11"/>
          <p:cNvSpPr/>
          <p:nvPr/>
        </p:nvSpPr>
        <p:spPr bwMode="auto">
          <a:xfrm>
            <a:off x="10620375" y="2469248"/>
            <a:ext cx="1471613" cy="598488"/>
          </a:xfrm>
          <a:custGeom>
            <a:avLst/>
            <a:gdLst>
              <a:gd name="T0" fmla="*/ 350 w 392"/>
              <a:gd name="T1" fmla="*/ 75 h 159"/>
              <a:gd name="T2" fmla="*/ 344 w 392"/>
              <a:gd name="T3" fmla="*/ 75 h 159"/>
              <a:gd name="T4" fmla="*/ 264 w 392"/>
              <a:gd name="T5" fmla="*/ 0 h 159"/>
              <a:gd name="T6" fmla="*/ 188 w 392"/>
              <a:gd name="T7" fmla="*/ 59 h 159"/>
              <a:gd name="T8" fmla="*/ 146 w 392"/>
              <a:gd name="T9" fmla="*/ 41 h 159"/>
              <a:gd name="T10" fmla="*/ 87 w 392"/>
              <a:gd name="T11" fmla="*/ 94 h 159"/>
              <a:gd name="T12" fmla="*/ 60 w 392"/>
              <a:gd name="T13" fmla="*/ 107 h 159"/>
              <a:gd name="T14" fmla="*/ 33 w 392"/>
              <a:gd name="T15" fmla="*/ 93 h 159"/>
              <a:gd name="T16" fmla="*/ 0 w 392"/>
              <a:gd name="T17" fmla="*/ 126 h 159"/>
              <a:gd name="T18" fmla="*/ 33 w 392"/>
              <a:gd name="T19" fmla="*/ 159 h 159"/>
              <a:gd name="T20" fmla="*/ 42 w 392"/>
              <a:gd name="T21" fmla="*/ 159 h 159"/>
              <a:gd name="T22" fmla="*/ 149 w 392"/>
              <a:gd name="T23" fmla="*/ 159 h 159"/>
              <a:gd name="T24" fmla="*/ 209 w 392"/>
              <a:gd name="T25" fmla="*/ 159 h 159"/>
              <a:gd name="T26" fmla="*/ 353 w 392"/>
              <a:gd name="T27" fmla="*/ 159 h 159"/>
              <a:gd name="T28" fmla="*/ 353 w 392"/>
              <a:gd name="T29" fmla="*/ 159 h 159"/>
              <a:gd name="T30" fmla="*/ 392 w 392"/>
              <a:gd name="T31" fmla="*/ 117 h 159"/>
              <a:gd name="T32" fmla="*/ 350 w 392"/>
              <a:gd name="T33" fmla="*/ 7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2" h="159">
                <a:moveTo>
                  <a:pt x="350" y="75"/>
                </a:moveTo>
                <a:cubicBezTo>
                  <a:pt x="348" y="75"/>
                  <a:pt x="346" y="75"/>
                  <a:pt x="344" y="75"/>
                </a:cubicBezTo>
                <a:cubicBezTo>
                  <a:pt x="342" y="33"/>
                  <a:pt x="307" y="0"/>
                  <a:pt x="264" y="0"/>
                </a:cubicBezTo>
                <a:cubicBezTo>
                  <a:pt x="228" y="0"/>
                  <a:pt x="197" y="25"/>
                  <a:pt x="188" y="59"/>
                </a:cubicBezTo>
                <a:cubicBezTo>
                  <a:pt x="177" y="48"/>
                  <a:pt x="162" y="41"/>
                  <a:pt x="146" y="41"/>
                </a:cubicBezTo>
                <a:cubicBezTo>
                  <a:pt x="115" y="41"/>
                  <a:pt x="90" y="64"/>
                  <a:pt x="87" y="94"/>
                </a:cubicBezTo>
                <a:cubicBezTo>
                  <a:pt x="77" y="96"/>
                  <a:pt x="67" y="100"/>
                  <a:pt x="60" y="107"/>
                </a:cubicBezTo>
                <a:cubicBezTo>
                  <a:pt x="54" y="99"/>
                  <a:pt x="44" y="93"/>
                  <a:pt x="33" y="93"/>
                </a:cubicBezTo>
                <a:cubicBezTo>
                  <a:pt x="15" y="93"/>
                  <a:pt x="0" y="108"/>
                  <a:pt x="0" y="126"/>
                </a:cubicBezTo>
                <a:cubicBezTo>
                  <a:pt x="0" y="144"/>
                  <a:pt x="15" y="159"/>
                  <a:pt x="33" y="159"/>
                </a:cubicBezTo>
                <a:cubicBezTo>
                  <a:pt x="42" y="159"/>
                  <a:pt x="42" y="159"/>
                  <a:pt x="42" y="159"/>
                </a:cubicBezTo>
                <a:cubicBezTo>
                  <a:pt x="149" y="159"/>
                  <a:pt x="149" y="159"/>
                  <a:pt x="149" y="159"/>
                </a:cubicBezTo>
                <a:cubicBezTo>
                  <a:pt x="209" y="159"/>
                  <a:pt x="209" y="159"/>
                  <a:pt x="209" y="159"/>
                </a:cubicBezTo>
                <a:cubicBezTo>
                  <a:pt x="353" y="159"/>
                  <a:pt x="353" y="159"/>
                  <a:pt x="353" y="159"/>
                </a:cubicBezTo>
                <a:cubicBezTo>
                  <a:pt x="353" y="159"/>
                  <a:pt x="353" y="159"/>
                  <a:pt x="353" y="159"/>
                </a:cubicBezTo>
                <a:cubicBezTo>
                  <a:pt x="375" y="157"/>
                  <a:pt x="392" y="139"/>
                  <a:pt x="392" y="117"/>
                </a:cubicBezTo>
                <a:cubicBezTo>
                  <a:pt x="392" y="93"/>
                  <a:pt x="373" y="75"/>
                  <a:pt x="350" y="75"/>
                </a:cubicBezTo>
                <a:close/>
              </a:path>
            </a:pathLst>
          </a:custGeom>
          <a:solidFill>
            <a:schemeClr val="accent6">
              <a:lumMod val="20000"/>
              <a:lumOff val="80000"/>
            </a:schemeClr>
          </a:solidFill>
          <a:ln>
            <a:noFill/>
          </a:ln>
        </p:spPr>
        <p:txBody>
          <a:bodyPr vert="horz" wrap="square" lIns="91440" tIns="45720" rIns="91440" bIns="45720" numCol="1" anchor="t" anchorCtr="0" compatLnSpc="1"/>
          <a:lstStyle/>
          <a:p>
            <a:endParaRPr lang="en-US"/>
          </a:p>
        </p:txBody>
      </p:sp>
      <p:sp>
        <p:nvSpPr>
          <p:cNvPr id="83" name="Freeform 11"/>
          <p:cNvSpPr/>
          <p:nvPr/>
        </p:nvSpPr>
        <p:spPr bwMode="auto">
          <a:xfrm>
            <a:off x="7985902" y="5089831"/>
            <a:ext cx="4188462" cy="1703399"/>
          </a:xfrm>
          <a:custGeom>
            <a:avLst/>
            <a:gdLst>
              <a:gd name="T0" fmla="*/ 350 w 392"/>
              <a:gd name="T1" fmla="*/ 75 h 159"/>
              <a:gd name="T2" fmla="*/ 344 w 392"/>
              <a:gd name="T3" fmla="*/ 75 h 159"/>
              <a:gd name="T4" fmla="*/ 264 w 392"/>
              <a:gd name="T5" fmla="*/ 0 h 159"/>
              <a:gd name="T6" fmla="*/ 188 w 392"/>
              <a:gd name="T7" fmla="*/ 59 h 159"/>
              <a:gd name="T8" fmla="*/ 146 w 392"/>
              <a:gd name="T9" fmla="*/ 41 h 159"/>
              <a:gd name="T10" fmla="*/ 87 w 392"/>
              <a:gd name="T11" fmla="*/ 94 h 159"/>
              <a:gd name="T12" fmla="*/ 60 w 392"/>
              <a:gd name="T13" fmla="*/ 107 h 159"/>
              <a:gd name="T14" fmla="*/ 33 w 392"/>
              <a:gd name="T15" fmla="*/ 93 h 159"/>
              <a:gd name="T16" fmla="*/ 0 w 392"/>
              <a:gd name="T17" fmla="*/ 126 h 159"/>
              <a:gd name="T18" fmla="*/ 33 w 392"/>
              <a:gd name="T19" fmla="*/ 159 h 159"/>
              <a:gd name="T20" fmla="*/ 42 w 392"/>
              <a:gd name="T21" fmla="*/ 159 h 159"/>
              <a:gd name="T22" fmla="*/ 149 w 392"/>
              <a:gd name="T23" fmla="*/ 159 h 159"/>
              <a:gd name="T24" fmla="*/ 209 w 392"/>
              <a:gd name="T25" fmla="*/ 159 h 159"/>
              <a:gd name="T26" fmla="*/ 353 w 392"/>
              <a:gd name="T27" fmla="*/ 159 h 159"/>
              <a:gd name="T28" fmla="*/ 353 w 392"/>
              <a:gd name="T29" fmla="*/ 159 h 159"/>
              <a:gd name="T30" fmla="*/ 392 w 392"/>
              <a:gd name="T31" fmla="*/ 117 h 159"/>
              <a:gd name="T32" fmla="*/ 350 w 392"/>
              <a:gd name="T33" fmla="*/ 7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2" h="159">
                <a:moveTo>
                  <a:pt x="350" y="75"/>
                </a:moveTo>
                <a:cubicBezTo>
                  <a:pt x="348" y="75"/>
                  <a:pt x="346" y="75"/>
                  <a:pt x="344" y="75"/>
                </a:cubicBezTo>
                <a:cubicBezTo>
                  <a:pt x="342" y="33"/>
                  <a:pt x="307" y="0"/>
                  <a:pt x="264" y="0"/>
                </a:cubicBezTo>
                <a:cubicBezTo>
                  <a:pt x="228" y="0"/>
                  <a:pt x="197" y="25"/>
                  <a:pt x="188" y="59"/>
                </a:cubicBezTo>
                <a:cubicBezTo>
                  <a:pt x="177" y="48"/>
                  <a:pt x="162" y="41"/>
                  <a:pt x="146" y="41"/>
                </a:cubicBezTo>
                <a:cubicBezTo>
                  <a:pt x="115" y="41"/>
                  <a:pt x="90" y="64"/>
                  <a:pt x="87" y="94"/>
                </a:cubicBezTo>
                <a:cubicBezTo>
                  <a:pt x="77" y="96"/>
                  <a:pt x="67" y="100"/>
                  <a:pt x="60" y="107"/>
                </a:cubicBezTo>
                <a:cubicBezTo>
                  <a:pt x="54" y="99"/>
                  <a:pt x="44" y="93"/>
                  <a:pt x="33" y="93"/>
                </a:cubicBezTo>
                <a:cubicBezTo>
                  <a:pt x="15" y="93"/>
                  <a:pt x="0" y="108"/>
                  <a:pt x="0" y="126"/>
                </a:cubicBezTo>
                <a:cubicBezTo>
                  <a:pt x="0" y="144"/>
                  <a:pt x="15" y="159"/>
                  <a:pt x="33" y="159"/>
                </a:cubicBezTo>
                <a:cubicBezTo>
                  <a:pt x="42" y="159"/>
                  <a:pt x="42" y="159"/>
                  <a:pt x="42" y="159"/>
                </a:cubicBezTo>
                <a:cubicBezTo>
                  <a:pt x="149" y="159"/>
                  <a:pt x="149" y="159"/>
                  <a:pt x="149" y="159"/>
                </a:cubicBezTo>
                <a:cubicBezTo>
                  <a:pt x="209" y="159"/>
                  <a:pt x="209" y="159"/>
                  <a:pt x="209" y="159"/>
                </a:cubicBezTo>
                <a:cubicBezTo>
                  <a:pt x="353" y="159"/>
                  <a:pt x="353" y="159"/>
                  <a:pt x="353" y="159"/>
                </a:cubicBezTo>
                <a:cubicBezTo>
                  <a:pt x="353" y="159"/>
                  <a:pt x="353" y="159"/>
                  <a:pt x="353" y="159"/>
                </a:cubicBezTo>
                <a:cubicBezTo>
                  <a:pt x="375" y="157"/>
                  <a:pt x="392" y="139"/>
                  <a:pt x="392" y="117"/>
                </a:cubicBezTo>
                <a:cubicBezTo>
                  <a:pt x="392" y="93"/>
                  <a:pt x="373" y="75"/>
                  <a:pt x="350" y="75"/>
                </a:cubicBezTo>
                <a:close/>
              </a:path>
            </a:pathLst>
          </a:custGeom>
          <a:solidFill>
            <a:schemeClr val="accent6"/>
          </a:solidFill>
          <a:ln>
            <a:noFill/>
          </a:ln>
        </p:spPr>
        <p:txBody>
          <a:bodyPr vert="horz" wrap="square" lIns="91440" tIns="45720" rIns="91440" bIns="45720" numCol="1" anchor="t" anchorCtr="0" compatLnSpc="1"/>
          <a:lstStyle/>
          <a:p>
            <a:endParaRPr lang="en-US"/>
          </a:p>
        </p:txBody>
      </p:sp>
      <p:sp>
        <p:nvSpPr>
          <p:cNvPr id="4" name="Title 1"/>
          <p:cNvSpPr>
            <a:spLocks noGrp="1"/>
          </p:cNvSpPr>
          <p:nvPr/>
        </p:nvSpPr>
        <p:spPr>
          <a:xfrm>
            <a:off x="274955" y="1347470"/>
            <a:ext cx="6316345" cy="4081145"/>
          </a:xfrm>
          <a:prstGeom prst="rect">
            <a:avLst/>
          </a:prstGeom>
          <a:noFill/>
        </p:spPr>
        <p:txBody>
          <a:bodyPr vert="horz" wrap="square" lIns="146304" tIns="91440" rIns="146304" bIns="91440" rtlCol="0" anchor="t" anchorCtr="0">
            <a:noAutofit/>
          </a:bodyPr>
          <a:lstStyle>
            <a:lvl1pPr algn="l" defTabSz="932815" rtl="0" eaLnBrk="1" latinLnBrk="0" hangingPunct="1">
              <a:lnSpc>
                <a:spcPct val="90000"/>
              </a:lnSpc>
              <a:spcBef>
                <a:spcPct val="0"/>
              </a:spcBef>
              <a:buNone/>
              <a:defRPr lang="en-US" sz="7200" b="0" kern="1200" cap="none" spc="-100" baseline="0" dirty="0" smtClean="0">
                <a:ln w="3175">
                  <a:noFill/>
                </a:ln>
                <a:gradFill>
                  <a:gsLst>
                    <a:gs pos="5833">
                      <a:srgbClr val="FFFFFF"/>
                    </a:gs>
                    <a:gs pos="18000">
                      <a:srgbClr val="FFFFFF"/>
                    </a:gs>
                  </a:gsLst>
                  <a:lin ang="5400000" scaled="0"/>
                </a:gradFill>
                <a:effectLst/>
                <a:latin typeface="+mj-lt"/>
                <a:ea typeface="+mn-ea"/>
                <a:cs typeface="Segoe UI" panose="020B0502040204020203" charset="0"/>
              </a:defRPr>
            </a:lvl1pPr>
          </a:lstStyle>
          <a:p>
            <a:pPr algn="just" defTabSz="932180">
              <a:spcAft>
                <a:spcPts val="600"/>
              </a:spcAft>
              <a:buClrTx/>
              <a:buSzTx/>
              <a:buFontTx/>
            </a:pPr>
            <a:r>
              <a:rPr lang="en-US" altLang="zh-CN" sz="2400" b="1" spc="0" dirty="0">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rPr>
              <a:t>In conclusion, my analysis of the "Popular Baby Names" dataset offers valuable insights into the cultural background and societal trends of baby names in the United States. These findings can contribute to a better understanding of American culture and social phenomena and provide useful guidance for future baby name choices. By exploring the popularity, diversity, and cultural origins of baby names, we can gain a deeper appreciation for the rich tapestry of cultures and traditions that shape naming practices in the United States.</a:t>
            </a:r>
            <a:endParaRPr lang="zh-CN" altLang="en-US" sz="2400" b="1" spc="0" dirty="0" err="1">
              <a:gradFill>
                <a:gsLst>
                  <a:gs pos="2917">
                    <a:schemeClr val="tx1"/>
                  </a:gs>
                  <a:gs pos="30000">
                    <a:schemeClr val="tx1"/>
                  </a:gs>
                </a:gsLst>
                <a:lin ang="5400000" scaled="0"/>
              </a:gradFill>
              <a:latin typeface="Times New Roman" panose="02020603050405020304" pitchFamily="18" charset="0"/>
              <a:ea typeface="MS PGothic" panose="020B0600070205080204" charset="-128"/>
              <a:cs typeface="Times New Roman" panose="02020603050405020304" pitchFamily="18"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83"/>
                                        </p:tgtEl>
                                        <p:attrNameLst>
                                          <p:attrName>style.visibility</p:attrName>
                                        </p:attrNameLst>
                                      </p:cBhvr>
                                      <p:to>
                                        <p:strVal val="visible"/>
                                      </p:to>
                                    </p:set>
                                    <p:animEffect transition="in" filter="fade">
                                      <p:cBhvr>
                                        <p:cTn id="13" dur="500"/>
                                        <p:tgtEl>
                                          <p:spTgt spid="8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par>
                                <p:cTn id="17" presetID="10" presetClass="entr" presetSubtype="0" fill="hold" grpId="0" nodeType="withEffect">
                                  <p:stCondLst>
                                    <p:cond delay="30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2" presetClass="entr" presetSubtype="8" decel="100000"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additive="base">
                                        <p:cTn id="22" dur="1500" fill="hold"/>
                                        <p:tgtEl>
                                          <p:spTgt spid="15"/>
                                        </p:tgtEl>
                                        <p:attrNameLst>
                                          <p:attrName>ppt_x</p:attrName>
                                        </p:attrNameLst>
                                      </p:cBhvr>
                                      <p:tavLst>
                                        <p:tav tm="0">
                                          <p:val>
                                            <p:strVal val="0-#ppt_w/2"/>
                                          </p:val>
                                        </p:tav>
                                        <p:tav tm="100000">
                                          <p:val>
                                            <p:strVal val="#ppt_x"/>
                                          </p:val>
                                        </p:tav>
                                      </p:tavLst>
                                    </p:anim>
                                    <p:anim calcmode="lin" valueType="num">
                                      <p:cBhvr additive="base">
                                        <p:cTn id="23" dur="1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animBg="1"/>
      <p:bldP spid="13" grpId="0" animBg="1"/>
      <p:bldP spid="14" grpId="0" animBg="1"/>
      <p:bldP spid="83"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bwMode="auto">
          <a:xfrm>
            <a:off x="-1" y="0"/>
            <a:ext cx="12436475" cy="4106476"/>
          </a:xfrm>
          <a:prstGeom prst="rect">
            <a:avLst/>
          </a:prstGeom>
          <a:solidFill>
            <a:srgbClr val="68217A">
              <a:lumMod val="75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noAutofit/>
          </a:bodyPr>
          <a:lstStyle/>
          <a:p>
            <a:pPr marL="0" marR="0" lvl="0" indent="0" algn="ctr" defTabSz="932180" eaLnBrk="1" fontAlgn="auto" latinLnBrk="0" hangingPunct="1">
              <a:lnSpc>
                <a:spcPct val="90000"/>
              </a:lnSpc>
              <a:spcBef>
                <a:spcPts val="0"/>
              </a:spcBef>
              <a:spcAft>
                <a:spcPts val="0"/>
              </a:spcAft>
              <a:buClrTx/>
              <a:buSzTx/>
              <a:buFontTx/>
              <a:buNone/>
              <a:defRPr/>
            </a:pPr>
            <a:endParaRPr kumimoji="0" lang="en-US" sz="1800" b="1"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panose="020B0502040204020203"/>
              <a:ea typeface="Segoe UI" panose="020B0502040204020203" charset="0"/>
              <a:cs typeface="Segoe UI" panose="020B0502040204020203" charset="0"/>
            </a:endParaRPr>
          </a:p>
        </p:txBody>
      </p:sp>
      <p:sp>
        <p:nvSpPr>
          <p:cNvPr id="31" name="Title 14"/>
          <p:cNvSpPr txBox="1"/>
          <p:nvPr/>
        </p:nvSpPr>
        <p:spPr>
          <a:xfrm>
            <a:off x="1034864" y="1170789"/>
            <a:ext cx="8604437" cy="2071739"/>
          </a:xfrm>
          <a:prstGeom prst="rect">
            <a:avLst/>
          </a:prstGeom>
        </p:spPr>
        <p:txBody>
          <a:bodyPr vert="horz" wrap="square" lIns="146304" tIns="91440" rIns="146304" bIns="91440" rtlCol="0" anchor="t">
            <a:noAutofit/>
          </a:bodyPr>
          <a:lstStyle>
            <a:lvl1pPr algn="l" defTabSz="932180" rtl="0" fontAlgn="base">
              <a:lnSpc>
                <a:spcPct val="90000"/>
              </a:lnSpc>
              <a:spcBef>
                <a:spcPct val="0"/>
              </a:spcBef>
              <a:spcAft>
                <a:spcPct val="0"/>
              </a:spcAft>
              <a:defRPr lang="en-US" sz="5200" kern="1200" spc="-102">
                <a:ln w="3175">
                  <a:noFill/>
                </a:ln>
                <a:solidFill>
                  <a:schemeClr val="tx2"/>
                </a:solidFill>
                <a:latin typeface="+mj-lt"/>
                <a:ea typeface="MS PGothic" panose="020B0600070205080204" charset="-128"/>
                <a:cs typeface="Segoe UI" panose="020B0502040204020203" charset="0"/>
              </a:defRPr>
            </a:lvl1pPr>
            <a:lvl2pPr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2pPr>
            <a:lvl3pPr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3pPr>
            <a:lvl4pPr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4pPr>
            <a:lvl5pPr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5pPr>
            <a:lvl6pPr marL="457200"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6pPr>
            <a:lvl7pPr marL="914400"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7pPr>
            <a:lvl8pPr marL="1371600"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8pPr>
            <a:lvl9pPr marL="1828800" algn="l" defTabSz="932180" rtl="0" fontAlgn="base">
              <a:lnSpc>
                <a:spcPct val="90000"/>
              </a:lnSpc>
              <a:spcBef>
                <a:spcPct val="0"/>
              </a:spcBef>
              <a:spcAft>
                <a:spcPct val="0"/>
              </a:spcAft>
              <a:defRPr sz="5400">
                <a:solidFill>
                  <a:schemeClr val="tx2"/>
                </a:solidFill>
                <a:latin typeface="Segoe UI Light" panose="020B0502040204020203" charset="0"/>
                <a:ea typeface="MS PGothic" panose="020B0600070205080204" charset="-128"/>
                <a:cs typeface="Segoe UI" panose="020B0502040204020203" charset="0"/>
              </a:defRPr>
            </a:lvl9pPr>
          </a:lstStyle>
          <a:p>
            <a:pPr marL="0" marR="0" lvl="0" indent="0" algn="l" defTabSz="932180" rtl="0" eaLnBrk="1" fontAlgn="base" latinLnBrk="0" hangingPunct="1">
              <a:lnSpc>
                <a:spcPct val="90000"/>
              </a:lnSpc>
              <a:spcBef>
                <a:spcPct val="0"/>
              </a:spcBef>
              <a:spcAft>
                <a:spcPct val="0"/>
              </a:spcAft>
              <a:buClrTx/>
              <a:buSzTx/>
              <a:buFontTx/>
              <a:buNone/>
              <a:defRPr/>
            </a:pPr>
            <a:r>
              <a:rPr kumimoji="0" lang="en-US" sz="5200" b="1" i="0" u="none" strike="noStrike" kern="1200" cap="none" spc="-102" normalizeH="0" baseline="0" noProof="0" dirty="0">
                <a:ln w="3175">
                  <a:noFill/>
                </a:ln>
                <a:gradFill>
                  <a:gsLst>
                    <a:gs pos="2917">
                      <a:schemeClr val="bg1"/>
                    </a:gs>
                    <a:gs pos="97000">
                      <a:schemeClr val="bg1"/>
                    </a:gs>
                  </a:gsLst>
                  <a:lin ang="5400000" scaled="0"/>
                </a:gradFill>
                <a:effectLst/>
                <a:uLnTx/>
                <a:uFillTx/>
                <a:latin typeface="Segoe UI Light" panose="020B0502040204020203"/>
                <a:ea typeface="MS PGothic" panose="020B0600070205080204" charset="-128"/>
                <a:cs typeface="Segoe UI" panose="020B0502040204020203" charset="0"/>
              </a:rPr>
              <a:t>Thank You!</a:t>
            </a:r>
          </a:p>
        </p:txBody>
      </p:sp>
      <p:grpSp>
        <p:nvGrpSpPr>
          <p:cNvPr id="3" name="Group 2"/>
          <p:cNvGrpSpPr/>
          <p:nvPr/>
        </p:nvGrpSpPr>
        <p:grpSpPr>
          <a:xfrm>
            <a:off x="5877073" y="3339021"/>
            <a:ext cx="6241900" cy="3358641"/>
            <a:chOff x="5877073" y="3339021"/>
            <a:chExt cx="6241900" cy="3358641"/>
          </a:xfrm>
        </p:grpSpPr>
        <p:sp>
          <p:nvSpPr>
            <p:cNvPr id="33" name="Freeform 5"/>
            <p:cNvSpPr/>
            <p:nvPr/>
          </p:nvSpPr>
          <p:spPr bwMode="auto">
            <a:xfrm>
              <a:off x="5877073" y="6444845"/>
              <a:ext cx="6241900" cy="252817"/>
            </a:xfrm>
            <a:custGeom>
              <a:avLst/>
              <a:gdLst>
                <a:gd name="T0" fmla="*/ 0 w 3666"/>
                <a:gd name="T1" fmla="*/ 0 h 148"/>
                <a:gd name="T2" fmla="*/ 0 w 3666"/>
                <a:gd name="T3" fmla="*/ 71 h 148"/>
                <a:gd name="T4" fmla="*/ 0 w 3666"/>
                <a:gd name="T5" fmla="*/ 74 h 148"/>
                <a:gd name="T6" fmla="*/ 0 w 3666"/>
                <a:gd name="T7" fmla="*/ 77 h 148"/>
                <a:gd name="T8" fmla="*/ 0 w 3666"/>
                <a:gd name="T9" fmla="*/ 83 h 148"/>
                <a:gd name="T10" fmla="*/ 0 w 3666"/>
                <a:gd name="T11" fmla="*/ 85 h 148"/>
                <a:gd name="T12" fmla="*/ 75 w 3666"/>
                <a:gd name="T13" fmla="*/ 148 h 148"/>
                <a:gd name="T14" fmla="*/ 3592 w 3666"/>
                <a:gd name="T15" fmla="*/ 148 h 148"/>
                <a:gd name="T16" fmla="*/ 3666 w 3666"/>
                <a:gd name="T17" fmla="*/ 94 h 148"/>
                <a:gd name="T18" fmla="*/ 3666 w 3666"/>
                <a:gd name="T19" fmla="*/ 91 h 148"/>
                <a:gd name="T20" fmla="*/ 3666 w 3666"/>
                <a:gd name="T21" fmla="*/ 0 h 148"/>
                <a:gd name="T22" fmla="*/ 0 w 3666"/>
                <a:gd name="T23" fmla="*/ 0 h 148"/>
                <a:gd name="T24" fmla="*/ 0 w 3666"/>
                <a:gd name="T25"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66" h="148">
                  <a:moveTo>
                    <a:pt x="0" y="0"/>
                  </a:moveTo>
                  <a:cubicBezTo>
                    <a:pt x="0" y="71"/>
                    <a:pt x="0" y="71"/>
                    <a:pt x="0" y="71"/>
                  </a:cubicBezTo>
                  <a:cubicBezTo>
                    <a:pt x="0" y="74"/>
                    <a:pt x="0" y="74"/>
                    <a:pt x="0" y="74"/>
                  </a:cubicBezTo>
                  <a:cubicBezTo>
                    <a:pt x="0" y="74"/>
                    <a:pt x="0" y="74"/>
                    <a:pt x="0" y="77"/>
                  </a:cubicBezTo>
                  <a:cubicBezTo>
                    <a:pt x="0" y="83"/>
                    <a:pt x="0" y="83"/>
                    <a:pt x="0" y="83"/>
                  </a:cubicBezTo>
                  <a:cubicBezTo>
                    <a:pt x="0" y="85"/>
                    <a:pt x="0" y="85"/>
                    <a:pt x="0" y="85"/>
                  </a:cubicBezTo>
                  <a:cubicBezTo>
                    <a:pt x="3" y="120"/>
                    <a:pt x="37" y="148"/>
                    <a:pt x="75" y="148"/>
                  </a:cubicBezTo>
                  <a:cubicBezTo>
                    <a:pt x="3592" y="148"/>
                    <a:pt x="3592" y="148"/>
                    <a:pt x="3592" y="148"/>
                  </a:cubicBezTo>
                  <a:cubicBezTo>
                    <a:pt x="3626" y="148"/>
                    <a:pt x="3655" y="125"/>
                    <a:pt x="3666" y="94"/>
                  </a:cubicBezTo>
                  <a:cubicBezTo>
                    <a:pt x="3666" y="91"/>
                    <a:pt x="3666" y="91"/>
                    <a:pt x="3666" y="91"/>
                  </a:cubicBezTo>
                  <a:cubicBezTo>
                    <a:pt x="3666" y="0"/>
                    <a:pt x="3666" y="0"/>
                    <a:pt x="3666" y="0"/>
                  </a:cubicBezTo>
                  <a:cubicBezTo>
                    <a:pt x="0" y="0"/>
                    <a:pt x="0" y="0"/>
                    <a:pt x="0" y="0"/>
                  </a:cubicBezTo>
                  <a:cubicBezTo>
                    <a:pt x="0" y="0"/>
                    <a:pt x="0" y="0"/>
                    <a:pt x="0" y="0"/>
                  </a:cubicBezTo>
                  <a:close/>
                </a:path>
              </a:pathLst>
            </a:custGeom>
            <a:solidFill>
              <a:srgbClr val="50505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4" name="Freeform 6"/>
            <p:cNvSpPr/>
            <p:nvPr/>
          </p:nvSpPr>
          <p:spPr bwMode="auto">
            <a:xfrm>
              <a:off x="5877073" y="6336084"/>
              <a:ext cx="6241900" cy="108762"/>
            </a:xfrm>
            <a:custGeom>
              <a:avLst/>
              <a:gdLst>
                <a:gd name="T0" fmla="*/ 0 w 8666"/>
                <a:gd name="T1" fmla="*/ 0 h 151"/>
                <a:gd name="T2" fmla="*/ 8666 w 8666"/>
                <a:gd name="T3" fmla="*/ 0 h 151"/>
                <a:gd name="T4" fmla="*/ 8666 w 8666"/>
                <a:gd name="T5" fmla="*/ 151 h 151"/>
                <a:gd name="T6" fmla="*/ 0 w 8666"/>
                <a:gd name="T7" fmla="*/ 151 h 151"/>
                <a:gd name="T8" fmla="*/ 0 w 8666"/>
                <a:gd name="T9" fmla="*/ 0 h 151"/>
                <a:gd name="T10" fmla="*/ 0 w 8666"/>
                <a:gd name="T11" fmla="*/ 0 h 151"/>
              </a:gdLst>
              <a:ahLst/>
              <a:cxnLst>
                <a:cxn ang="0">
                  <a:pos x="T0" y="T1"/>
                </a:cxn>
                <a:cxn ang="0">
                  <a:pos x="T2" y="T3"/>
                </a:cxn>
                <a:cxn ang="0">
                  <a:pos x="T4" y="T5"/>
                </a:cxn>
                <a:cxn ang="0">
                  <a:pos x="T6" y="T7"/>
                </a:cxn>
                <a:cxn ang="0">
                  <a:pos x="T8" y="T9"/>
                </a:cxn>
                <a:cxn ang="0">
                  <a:pos x="T10" y="T11"/>
                </a:cxn>
              </a:cxnLst>
              <a:rect l="0" t="0" r="r" b="b"/>
              <a:pathLst>
                <a:path w="8666" h="151">
                  <a:moveTo>
                    <a:pt x="0" y="0"/>
                  </a:moveTo>
                  <a:lnTo>
                    <a:pt x="8666" y="0"/>
                  </a:lnTo>
                  <a:lnTo>
                    <a:pt x="8666" y="151"/>
                  </a:lnTo>
                  <a:lnTo>
                    <a:pt x="0" y="151"/>
                  </a:lnTo>
                  <a:lnTo>
                    <a:pt x="0" y="0"/>
                  </a:lnTo>
                  <a:lnTo>
                    <a:pt x="0" y="0"/>
                  </a:lnTo>
                  <a:close/>
                </a:path>
              </a:pathLst>
            </a:custGeom>
            <a:solidFill>
              <a:srgbClr val="000000">
                <a:lumMod val="50000"/>
                <a:lumOff val="50000"/>
              </a:srgb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5" name="Freeform 7"/>
            <p:cNvSpPr/>
            <p:nvPr/>
          </p:nvSpPr>
          <p:spPr bwMode="auto">
            <a:xfrm>
              <a:off x="6800850" y="3514048"/>
              <a:ext cx="4362450" cy="2631164"/>
            </a:xfrm>
            <a:custGeom>
              <a:avLst/>
              <a:gdLst>
                <a:gd name="T0" fmla="*/ 0 w 5919"/>
                <a:gd name="T1" fmla="*/ 0 h 3653"/>
                <a:gd name="T2" fmla="*/ 5919 w 5919"/>
                <a:gd name="T3" fmla="*/ 0 h 3653"/>
                <a:gd name="T4" fmla="*/ 5919 w 5919"/>
                <a:gd name="T5" fmla="*/ 3653 h 3653"/>
                <a:gd name="T6" fmla="*/ 0 w 5919"/>
                <a:gd name="T7" fmla="*/ 3653 h 3653"/>
                <a:gd name="T8" fmla="*/ 0 w 5919"/>
                <a:gd name="T9" fmla="*/ 0 h 3653"/>
                <a:gd name="T10" fmla="*/ 0 w 5919"/>
                <a:gd name="T11" fmla="*/ 0 h 3653"/>
              </a:gdLst>
              <a:ahLst/>
              <a:cxnLst>
                <a:cxn ang="0">
                  <a:pos x="T0" y="T1"/>
                </a:cxn>
                <a:cxn ang="0">
                  <a:pos x="T2" y="T3"/>
                </a:cxn>
                <a:cxn ang="0">
                  <a:pos x="T4" y="T5"/>
                </a:cxn>
                <a:cxn ang="0">
                  <a:pos x="T6" y="T7"/>
                </a:cxn>
                <a:cxn ang="0">
                  <a:pos x="T8" y="T9"/>
                </a:cxn>
                <a:cxn ang="0">
                  <a:pos x="T10" y="T11"/>
                </a:cxn>
              </a:cxnLst>
              <a:rect l="0" t="0" r="r" b="b"/>
              <a:pathLst>
                <a:path w="5919" h="3653">
                  <a:moveTo>
                    <a:pt x="0" y="0"/>
                  </a:moveTo>
                  <a:lnTo>
                    <a:pt x="5919" y="0"/>
                  </a:lnTo>
                  <a:lnTo>
                    <a:pt x="5919" y="3653"/>
                  </a:lnTo>
                  <a:lnTo>
                    <a:pt x="0" y="3653"/>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6" name="Freeform 8"/>
            <p:cNvSpPr>
              <a:spLocks noEditPoints="1"/>
            </p:cNvSpPr>
            <p:nvPr/>
          </p:nvSpPr>
          <p:spPr bwMode="auto">
            <a:xfrm>
              <a:off x="6674417" y="3339021"/>
              <a:ext cx="4661617" cy="2997063"/>
            </a:xfrm>
            <a:custGeom>
              <a:avLst/>
              <a:gdLst>
                <a:gd name="T0" fmla="*/ 91 w 2738"/>
                <a:gd name="T1" fmla="*/ 1759 h 1759"/>
                <a:gd name="T2" fmla="*/ 2649 w 2738"/>
                <a:gd name="T3" fmla="*/ 1759 h 1759"/>
                <a:gd name="T4" fmla="*/ 2738 w 2738"/>
                <a:gd name="T5" fmla="*/ 1667 h 1759"/>
                <a:gd name="T6" fmla="*/ 2738 w 2738"/>
                <a:gd name="T7" fmla="*/ 95 h 1759"/>
                <a:gd name="T8" fmla="*/ 2649 w 2738"/>
                <a:gd name="T9" fmla="*/ 0 h 1759"/>
                <a:gd name="T10" fmla="*/ 91 w 2738"/>
                <a:gd name="T11" fmla="*/ 0 h 1759"/>
                <a:gd name="T12" fmla="*/ 0 w 2738"/>
                <a:gd name="T13" fmla="*/ 95 h 1759"/>
                <a:gd name="T14" fmla="*/ 0 w 2738"/>
                <a:gd name="T15" fmla="*/ 1667 h 1759"/>
                <a:gd name="T16" fmla="*/ 91 w 2738"/>
                <a:gd name="T17" fmla="*/ 1759 h 1759"/>
                <a:gd name="T18" fmla="*/ 117 w 2738"/>
                <a:gd name="T19" fmla="*/ 103 h 1759"/>
                <a:gd name="T20" fmla="*/ 2621 w 2738"/>
                <a:gd name="T21" fmla="*/ 103 h 1759"/>
                <a:gd name="T22" fmla="*/ 2621 w 2738"/>
                <a:gd name="T23" fmla="*/ 1647 h 1759"/>
                <a:gd name="T24" fmla="*/ 117 w 2738"/>
                <a:gd name="T25" fmla="*/ 1647 h 1759"/>
                <a:gd name="T26" fmla="*/ 117 w 2738"/>
                <a:gd name="T27" fmla="*/ 103 h 1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38" h="1759">
                  <a:moveTo>
                    <a:pt x="91" y="1759"/>
                  </a:moveTo>
                  <a:cubicBezTo>
                    <a:pt x="2649" y="1759"/>
                    <a:pt x="2649" y="1759"/>
                    <a:pt x="2649" y="1759"/>
                  </a:cubicBezTo>
                  <a:cubicBezTo>
                    <a:pt x="2704" y="1759"/>
                    <a:pt x="2738" y="1722"/>
                    <a:pt x="2738" y="1667"/>
                  </a:cubicBezTo>
                  <a:cubicBezTo>
                    <a:pt x="2738" y="95"/>
                    <a:pt x="2738" y="95"/>
                    <a:pt x="2738" y="95"/>
                  </a:cubicBezTo>
                  <a:cubicBezTo>
                    <a:pt x="2738" y="38"/>
                    <a:pt x="2704" y="0"/>
                    <a:pt x="2649" y="0"/>
                  </a:cubicBezTo>
                  <a:cubicBezTo>
                    <a:pt x="91" y="0"/>
                    <a:pt x="91" y="0"/>
                    <a:pt x="91" y="0"/>
                  </a:cubicBezTo>
                  <a:cubicBezTo>
                    <a:pt x="45" y="0"/>
                    <a:pt x="0" y="38"/>
                    <a:pt x="0" y="95"/>
                  </a:cubicBezTo>
                  <a:cubicBezTo>
                    <a:pt x="0" y="1667"/>
                    <a:pt x="0" y="1667"/>
                    <a:pt x="0" y="1667"/>
                  </a:cubicBezTo>
                  <a:cubicBezTo>
                    <a:pt x="0" y="1722"/>
                    <a:pt x="45" y="1759"/>
                    <a:pt x="91" y="1759"/>
                  </a:cubicBezTo>
                  <a:close/>
                  <a:moveTo>
                    <a:pt x="117" y="103"/>
                  </a:moveTo>
                  <a:cubicBezTo>
                    <a:pt x="2621" y="103"/>
                    <a:pt x="2621" y="103"/>
                    <a:pt x="2621" y="103"/>
                  </a:cubicBezTo>
                  <a:cubicBezTo>
                    <a:pt x="2621" y="1647"/>
                    <a:pt x="2621" y="1647"/>
                    <a:pt x="2621" y="1647"/>
                  </a:cubicBezTo>
                  <a:cubicBezTo>
                    <a:pt x="117" y="1647"/>
                    <a:pt x="117" y="1647"/>
                    <a:pt x="117" y="1647"/>
                  </a:cubicBezTo>
                  <a:cubicBezTo>
                    <a:pt x="117" y="103"/>
                    <a:pt x="117" y="103"/>
                    <a:pt x="117" y="103"/>
                  </a:cubicBezTo>
                  <a:close/>
                </a:path>
              </a:pathLst>
            </a:custGeom>
            <a:solidFill>
              <a:srgbClr val="FFFFFF">
                <a:lumMod val="65000"/>
              </a:srgb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7" name="Rectangle 9"/>
            <p:cNvSpPr>
              <a:spLocks noChangeArrowheads="1"/>
            </p:cNvSpPr>
            <p:nvPr/>
          </p:nvSpPr>
          <p:spPr bwMode="auto">
            <a:xfrm>
              <a:off x="8572815" y="5348144"/>
              <a:ext cx="253867" cy="641176"/>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8" name="Freeform 10"/>
            <p:cNvSpPr/>
            <p:nvPr/>
          </p:nvSpPr>
          <p:spPr bwMode="auto">
            <a:xfrm>
              <a:off x="7653362" y="5452295"/>
              <a:ext cx="253867" cy="537026"/>
            </a:xfrm>
            <a:custGeom>
              <a:avLst/>
              <a:gdLst>
                <a:gd name="T0" fmla="*/ 0 w 312"/>
                <a:gd name="T1" fmla="*/ 0 h 660"/>
                <a:gd name="T2" fmla="*/ 0 w 312"/>
                <a:gd name="T3" fmla="*/ 132 h 660"/>
                <a:gd name="T4" fmla="*/ 0 w 312"/>
                <a:gd name="T5" fmla="*/ 660 h 660"/>
                <a:gd name="T6" fmla="*/ 312 w 312"/>
                <a:gd name="T7" fmla="*/ 660 h 660"/>
                <a:gd name="T8" fmla="*/ 312 w 312"/>
                <a:gd name="T9" fmla="*/ 28 h 660"/>
                <a:gd name="T10" fmla="*/ 312 w 312"/>
                <a:gd name="T11" fmla="*/ 0 h 660"/>
                <a:gd name="T12" fmla="*/ 0 w 312"/>
                <a:gd name="T13" fmla="*/ 0 h 660"/>
              </a:gdLst>
              <a:ahLst/>
              <a:cxnLst>
                <a:cxn ang="0">
                  <a:pos x="T0" y="T1"/>
                </a:cxn>
                <a:cxn ang="0">
                  <a:pos x="T2" y="T3"/>
                </a:cxn>
                <a:cxn ang="0">
                  <a:pos x="T4" y="T5"/>
                </a:cxn>
                <a:cxn ang="0">
                  <a:pos x="T6" y="T7"/>
                </a:cxn>
                <a:cxn ang="0">
                  <a:pos x="T8" y="T9"/>
                </a:cxn>
                <a:cxn ang="0">
                  <a:pos x="T10" y="T11"/>
                </a:cxn>
                <a:cxn ang="0">
                  <a:pos x="T12" y="T13"/>
                </a:cxn>
              </a:cxnLst>
              <a:rect l="0" t="0" r="r" b="b"/>
              <a:pathLst>
                <a:path w="312" h="660">
                  <a:moveTo>
                    <a:pt x="0" y="0"/>
                  </a:moveTo>
                  <a:lnTo>
                    <a:pt x="0" y="132"/>
                  </a:lnTo>
                  <a:lnTo>
                    <a:pt x="0" y="660"/>
                  </a:lnTo>
                  <a:lnTo>
                    <a:pt x="312" y="660"/>
                  </a:lnTo>
                  <a:lnTo>
                    <a:pt x="312" y="28"/>
                  </a:lnTo>
                  <a:lnTo>
                    <a:pt x="312" y="0"/>
                  </a:lnTo>
                  <a:lnTo>
                    <a:pt x="0" y="0"/>
                  </a:lnTo>
                  <a:close/>
                </a:path>
              </a:pathLst>
            </a:custGeom>
            <a:solidFill>
              <a:srgbClr val="E741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39" name="Freeform 11"/>
            <p:cNvSpPr/>
            <p:nvPr/>
          </p:nvSpPr>
          <p:spPr bwMode="auto">
            <a:xfrm>
              <a:off x="7959304" y="4938052"/>
              <a:ext cx="255494" cy="1051269"/>
            </a:xfrm>
            <a:custGeom>
              <a:avLst/>
              <a:gdLst>
                <a:gd name="T0" fmla="*/ 0 w 314"/>
                <a:gd name="T1" fmla="*/ 0 h 1292"/>
                <a:gd name="T2" fmla="*/ 0 w 314"/>
                <a:gd name="T3" fmla="*/ 641 h 1292"/>
                <a:gd name="T4" fmla="*/ 0 w 314"/>
                <a:gd name="T5" fmla="*/ 1292 h 1292"/>
                <a:gd name="T6" fmla="*/ 314 w 314"/>
                <a:gd name="T7" fmla="*/ 1292 h 1292"/>
                <a:gd name="T8" fmla="*/ 314 w 314"/>
                <a:gd name="T9" fmla="*/ 537 h 1292"/>
                <a:gd name="T10" fmla="*/ 314 w 314"/>
                <a:gd name="T11" fmla="*/ 0 h 1292"/>
                <a:gd name="T12" fmla="*/ 0 w 314"/>
                <a:gd name="T13" fmla="*/ 0 h 1292"/>
              </a:gdLst>
              <a:ahLst/>
              <a:cxnLst>
                <a:cxn ang="0">
                  <a:pos x="T0" y="T1"/>
                </a:cxn>
                <a:cxn ang="0">
                  <a:pos x="T2" y="T3"/>
                </a:cxn>
                <a:cxn ang="0">
                  <a:pos x="T4" y="T5"/>
                </a:cxn>
                <a:cxn ang="0">
                  <a:pos x="T6" y="T7"/>
                </a:cxn>
                <a:cxn ang="0">
                  <a:pos x="T8" y="T9"/>
                </a:cxn>
                <a:cxn ang="0">
                  <a:pos x="T10" y="T11"/>
                </a:cxn>
                <a:cxn ang="0">
                  <a:pos x="T12" y="T13"/>
                </a:cxn>
              </a:cxnLst>
              <a:rect l="0" t="0" r="r" b="b"/>
              <a:pathLst>
                <a:path w="314" h="1292">
                  <a:moveTo>
                    <a:pt x="0" y="0"/>
                  </a:moveTo>
                  <a:lnTo>
                    <a:pt x="0" y="641"/>
                  </a:lnTo>
                  <a:lnTo>
                    <a:pt x="0" y="1292"/>
                  </a:lnTo>
                  <a:lnTo>
                    <a:pt x="314" y="1292"/>
                  </a:lnTo>
                  <a:lnTo>
                    <a:pt x="314" y="537"/>
                  </a:lnTo>
                  <a:lnTo>
                    <a:pt x="314" y="0"/>
                  </a:lnTo>
                  <a:lnTo>
                    <a:pt x="0" y="0"/>
                  </a:lnTo>
                  <a:close/>
                </a:path>
              </a:pathLst>
            </a:custGeom>
            <a:solidFill>
              <a:srgbClr val="FDB81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0" name="Freeform 12"/>
            <p:cNvSpPr/>
            <p:nvPr/>
          </p:nvSpPr>
          <p:spPr bwMode="auto">
            <a:xfrm>
              <a:off x="8265246" y="4468561"/>
              <a:ext cx="255494" cy="1520760"/>
            </a:xfrm>
            <a:custGeom>
              <a:avLst/>
              <a:gdLst>
                <a:gd name="T0" fmla="*/ 0 w 314"/>
                <a:gd name="T1" fmla="*/ 0 h 1869"/>
                <a:gd name="T2" fmla="*/ 0 w 314"/>
                <a:gd name="T3" fmla="*/ 1093 h 1869"/>
                <a:gd name="T4" fmla="*/ 0 w 314"/>
                <a:gd name="T5" fmla="*/ 1869 h 1869"/>
                <a:gd name="T6" fmla="*/ 314 w 314"/>
                <a:gd name="T7" fmla="*/ 1869 h 1869"/>
                <a:gd name="T8" fmla="*/ 314 w 314"/>
                <a:gd name="T9" fmla="*/ 991 h 1869"/>
                <a:gd name="T10" fmla="*/ 314 w 314"/>
                <a:gd name="T11" fmla="*/ 0 h 1869"/>
                <a:gd name="T12" fmla="*/ 0 w 314"/>
                <a:gd name="T13" fmla="*/ 0 h 1869"/>
              </a:gdLst>
              <a:ahLst/>
              <a:cxnLst>
                <a:cxn ang="0">
                  <a:pos x="T0" y="T1"/>
                </a:cxn>
                <a:cxn ang="0">
                  <a:pos x="T2" y="T3"/>
                </a:cxn>
                <a:cxn ang="0">
                  <a:pos x="T4" y="T5"/>
                </a:cxn>
                <a:cxn ang="0">
                  <a:pos x="T6" y="T7"/>
                </a:cxn>
                <a:cxn ang="0">
                  <a:pos x="T8" y="T9"/>
                </a:cxn>
                <a:cxn ang="0">
                  <a:pos x="T10" y="T11"/>
                </a:cxn>
                <a:cxn ang="0">
                  <a:pos x="T12" y="T13"/>
                </a:cxn>
              </a:cxnLst>
              <a:rect l="0" t="0" r="r" b="b"/>
              <a:pathLst>
                <a:path w="314" h="1869">
                  <a:moveTo>
                    <a:pt x="0" y="0"/>
                  </a:moveTo>
                  <a:lnTo>
                    <a:pt x="0" y="1093"/>
                  </a:lnTo>
                  <a:lnTo>
                    <a:pt x="0" y="1869"/>
                  </a:lnTo>
                  <a:lnTo>
                    <a:pt x="314" y="1869"/>
                  </a:lnTo>
                  <a:lnTo>
                    <a:pt x="314" y="991"/>
                  </a:lnTo>
                  <a:lnTo>
                    <a:pt x="314" y="0"/>
                  </a:lnTo>
                  <a:lnTo>
                    <a:pt x="0" y="0"/>
                  </a:ln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1" name="Freeform 13"/>
            <p:cNvSpPr/>
            <p:nvPr/>
          </p:nvSpPr>
          <p:spPr bwMode="auto">
            <a:xfrm>
              <a:off x="8878757" y="4953512"/>
              <a:ext cx="255494" cy="1035809"/>
            </a:xfrm>
            <a:custGeom>
              <a:avLst/>
              <a:gdLst>
                <a:gd name="T0" fmla="*/ 0 w 314"/>
                <a:gd name="T1" fmla="*/ 0 h 1273"/>
                <a:gd name="T2" fmla="*/ 0 w 314"/>
                <a:gd name="T3" fmla="*/ 251 h 1273"/>
                <a:gd name="T4" fmla="*/ 0 w 314"/>
                <a:gd name="T5" fmla="*/ 1273 h 1273"/>
                <a:gd name="T6" fmla="*/ 314 w 314"/>
                <a:gd name="T7" fmla="*/ 1273 h 1273"/>
                <a:gd name="T8" fmla="*/ 314 w 314"/>
                <a:gd name="T9" fmla="*/ 149 h 1273"/>
                <a:gd name="T10" fmla="*/ 314 w 314"/>
                <a:gd name="T11" fmla="*/ 0 h 1273"/>
                <a:gd name="T12" fmla="*/ 0 w 314"/>
                <a:gd name="T13" fmla="*/ 0 h 1273"/>
              </a:gdLst>
              <a:ahLst/>
              <a:cxnLst>
                <a:cxn ang="0">
                  <a:pos x="T0" y="T1"/>
                </a:cxn>
                <a:cxn ang="0">
                  <a:pos x="T2" y="T3"/>
                </a:cxn>
                <a:cxn ang="0">
                  <a:pos x="T4" y="T5"/>
                </a:cxn>
                <a:cxn ang="0">
                  <a:pos x="T6" y="T7"/>
                </a:cxn>
                <a:cxn ang="0">
                  <a:pos x="T8" y="T9"/>
                </a:cxn>
                <a:cxn ang="0">
                  <a:pos x="T10" y="T11"/>
                </a:cxn>
                <a:cxn ang="0">
                  <a:pos x="T12" y="T13"/>
                </a:cxn>
              </a:cxnLst>
              <a:rect l="0" t="0" r="r" b="b"/>
              <a:pathLst>
                <a:path w="314" h="1273">
                  <a:moveTo>
                    <a:pt x="0" y="0"/>
                  </a:moveTo>
                  <a:lnTo>
                    <a:pt x="0" y="251"/>
                  </a:lnTo>
                  <a:lnTo>
                    <a:pt x="0" y="1273"/>
                  </a:lnTo>
                  <a:lnTo>
                    <a:pt x="314" y="1273"/>
                  </a:lnTo>
                  <a:lnTo>
                    <a:pt x="314" y="149"/>
                  </a:lnTo>
                  <a:lnTo>
                    <a:pt x="314" y="0"/>
                  </a:lnTo>
                  <a:lnTo>
                    <a:pt x="0" y="0"/>
                  </a:ln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2" name="Freeform 14"/>
            <p:cNvSpPr/>
            <p:nvPr/>
          </p:nvSpPr>
          <p:spPr bwMode="auto">
            <a:xfrm>
              <a:off x="7039850" y="5473451"/>
              <a:ext cx="253867" cy="515870"/>
            </a:xfrm>
            <a:custGeom>
              <a:avLst/>
              <a:gdLst>
                <a:gd name="T0" fmla="*/ 0 w 312"/>
                <a:gd name="T1" fmla="*/ 0 h 634"/>
                <a:gd name="T2" fmla="*/ 0 w 312"/>
                <a:gd name="T3" fmla="*/ 353 h 634"/>
                <a:gd name="T4" fmla="*/ 0 w 312"/>
                <a:gd name="T5" fmla="*/ 634 h 634"/>
                <a:gd name="T6" fmla="*/ 312 w 312"/>
                <a:gd name="T7" fmla="*/ 634 h 634"/>
                <a:gd name="T8" fmla="*/ 312 w 312"/>
                <a:gd name="T9" fmla="*/ 251 h 634"/>
                <a:gd name="T10" fmla="*/ 312 w 312"/>
                <a:gd name="T11" fmla="*/ 0 h 634"/>
                <a:gd name="T12" fmla="*/ 0 w 312"/>
                <a:gd name="T13" fmla="*/ 0 h 634"/>
              </a:gdLst>
              <a:ahLst/>
              <a:cxnLst>
                <a:cxn ang="0">
                  <a:pos x="T0" y="T1"/>
                </a:cxn>
                <a:cxn ang="0">
                  <a:pos x="T2" y="T3"/>
                </a:cxn>
                <a:cxn ang="0">
                  <a:pos x="T4" y="T5"/>
                </a:cxn>
                <a:cxn ang="0">
                  <a:pos x="T6" y="T7"/>
                </a:cxn>
                <a:cxn ang="0">
                  <a:pos x="T8" y="T9"/>
                </a:cxn>
                <a:cxn ang="0">
                  <a:pos x="T10" y="T11"/>
                </a:cxn>
                <a:cxn ang="0">
                  <a:pos x="T12" y="T13"/>
                </a:cxn>
              </a:cxnLst>
              <a:rect l="0" t="0" r="r" b="b"/>
              <a:pathLst>
                <a:path w="312" h="634">
                  <a:moveTo>
                    <a:pt x="0" y="0"/>
                  </a:moveTo>
                  <a:lnTo>
                    <a:pt x="0" y="353"/>
                  </a:lnTo>
                  <a:lnTo>
                    <a:pt x="0" y="634"/>
                  </a:lnTo>
                  <a:lnTo>
                    <a:pt x="312" y="634"/>
                  </a:lnTo>
                  <a:lnTo>
                    <a:pt x="312" y="251"/>
                  </a:lnTo>
                  <a:lnTo>
                    <a:pt x="312" y="0"/>
                  </a:lnTo>
                  <a:lnTo>
                    <a:pt x="0" y="0"/>
                  </a:lnTo>
                  <a:close/>
                </a:path>
              </a:pathLst>
            </a:custGeom>
            <a:solidFill>
              <a:srgbClr val="FDB81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3" name="Freeform 15"/>
            <p:cNvSpPr/>
            <p:nvPr/>
          </p:nvSpPr>
          <p:spPr bwMode="auto">
            <a:xfrm>
              <a:off x="7345793" y="4872958"/>
              <a:ext cx="255494" cy="1116363"/>
            </a:xfrm>
            <a:custGeom>
              <a:avLst/>
              <a:gdLst>
                <a:gd name="T0" fmla="*/ 0 w 314"/>
                <a:gd name="T1" fmla="*/ 0 h 1372"/>
                <a:gd name="T2" fmla="*/ 0 w 314"/>
                <a:gd name="T3" fmla="*/ 1038 h 1372"/>
                <a:gd name="T4" fmla="*/ 0 w 314"/>
                <a:gd name="T5" fmla="*/ 1372 h 1372"/>
                <a:gd name="T6" fmla="*/ 314 w 314"/>
                <a:gd name="T7" fmla="*/ 1372 h 1372"/>
                <a:gd name="T8" fmla="*/ 314 w 314"/>
                <a:gd name="T9" fmla="*/ 956 h 1372"/>
                <a:gd name="T10" fmla="*/ 314 w 314"/>
                <a:gd name="T11" fmla="*/ 0 h 1372"/>
                <a:gd name="T12" fmla="*/ 0 w 314"/>
                <a:gd name="T13" fmla="*/ 0 h 1372"/>
              </a:gdLst>
              <a:ahLst/>
              <a:cxnLst>
                <a:cxn ang="0">
                  <a:pos x="T0" y="T1"/>
                </a:cxn>
                <a:cxn ang="0">
                  <a:pos x="T2" y="T3"/>
                </a:cxn>
                <a:cxn ang="0">
                  <a:pos x="T4" y="T5"/>
                </a:cxn>
                <a:cxn ang="0">
                  <a:pos x="T6" y="T7"/>
                </a:cxn>
                <a:cxn ang="0">
                  <a:pos x="T8" y="T9"/>
                </a:cxn>
                <a:cxn ang="0">
                  <a:pos x="T10" y="T11"/>
                </a:cxn>
                <a:cxn ang="0">
                  <a:pos x="T12" y="T13"/>
                </a:cxn>
              </a:cxnLst>
              <a:rect l="0" t="0" r="r" b="b"/>
              <a:pathLst>
                <a:path w="314" h="1372">
                  <a:moveTo>
                    <a:pt x="0" y="0"/>
                  </a:moveTo>
                  <a:lnTo>
                    <a:pt x="0" y="1038"/>
                  </a:lnTo>
                  <a:lnTo>
                    <a:pt x="0" y="1372"/>
                  </a:lnTo>
                  <a:lnTo>
                    <a:pt x="314" y="1372"/>
                  </a:lnTo>
                  <a:lnTo>
                    <a:pt x="314" y="956"/>
                  </a:lnTo>
                  <a:lnTo>
                    <a:pt x="314" y="0"/>
                  </a:lnTo>
                  <a:lnTo>
                    <a:pt x="0" y="0"/>
                  </a:ln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4" name="Rectangle 16"/>
            <p:cNvSpPr>
              <a:spLocks noChangeArrowheads="1"/>
            </p:cNvSpPr>
            <p:nvPr/>
          </p:nvSpPr>
          <p:spPr bwMode="auto">
            <a:xfrm>
              <a:off x="9417411" y="4938052"/>
              <a:ext cx="224575" cy="105126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5" name="Rectangle 17"/>
            <p:cNvSpPr>
              <a:spLocks noChangeArrowheads="1"/>
            </p:cNvSpPr>
            <p:nvPr/>
          </p:nvSpPr>
          <p:spPr bwMode="auto">
            <a:xfrm>
              <a:off x="9861678" y="4938052"/>
              <a:ext cx="222947" cy="105126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6" name="Rectangle 18"/>
            <p:cNvSpPr>
              <a:spLocks noChangeArrowheads="1"/>
            </p:cNvSpPr>
            <p:nvPr/>
          </p:nvSpPr>
          <p:spPr bwMode="auto">
            <a:xfrm>
              <a:off x="10307571" y="4938052"/>
              <a:ext cx="225388" cy="105126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7" name="Rectangle 19"/>
            <p:cNvSpPr>
              <a:spLocks noChangeArrowheads="1"/>
            </p:cNvSpPr>
            <p:nvPr/>
          </p:nvSpPr>
          <p:spPr bwMode="auto">
            <a:xfrm>
              <a:off x="10751838" y="4938052"/>
              <a:ext cx="222947" cy="105126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8" name="Freeform 20"/>
            <p:cNvSpPr/>
            <p:nvPr/>
          </p:nvSpPr>
          <p:spPr bwMode="auto">
            <a:xfrm>
              <a:off x="9417411" y="5409984"/>
              <a:ext cx="1492281" cy="489019"/>
            </a:xfrm>
            <a:custGeom>
              <a:avLst/>
              <a:gdLst>
                <a:gd name="T0" fmla="*/ 11 w 1834"/>
                <a:gd name="T1" fmla="*/ 601 h 601"/>
                <a:gd name="T2" fmla="*/ 0 w 1834"/>
                <a:gd name="T3" fmla="*/ 561 h 601"/>
                <a:gd name="T4" fmla="*/ 534 w 1834"/>
                <a:gd name="T5" fmla="*/ 438 h 601"/>
                <a:gd name="T6" fmla="*/ 969 w 1834"/>
                <a:gd name="T7" fmla="*/ 182 h 601"/>
                <a:gd name="T8" fmla="*/ 1505 w 1834"/>
                <a:gd name="T9" fmla="*/ 163 h 601"/>
                <a:gd name="T10" fmla="*/ 1834 w 1834"/>
                <a:gd name="T11" fmla="*/ 0 h 601"/>
                <a:gd name="T12" fmla="*/ 1834 w 1834"/>
                <a:gd name="T13" fmla="*/ 0 h 601"/>
                <a:gd name="T14" fmla="*/ 1834 w 1834"/>
                <a:gd name="T15" fmla="*/ 43 h 601"/>
                <a:gd name="T16" fmla="*/ 1834 w 1834"/>
                <a:gd name="T17" fmla="*/ 45 h 601"/>
                <a:gd name="T18" fmla="*/ 1520 w 1834"/>
                <a:gd name="T19" fmla="*/ 203 h 601"/>
                <a:gd name="T20" fmla="*/ 983 w 1834"/>
                <a:gd name="T21" fmla="*/ 222 h 601"/>
                <a:gd name="T22" fmla="*/ 550 w 1834"/>
                <a:gd name="T23" fmla="*/ 478 h 601"/>
                <a:gd name="T24" fmla="*/ 11 w 1834"/>
                <a:gd name="T25" fmla="*/ 601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34" h="601">
                  <a:moveTo>
                    <a:pt x="11" y="601"/>
                  </a:moveTo>
                  <a:lnTo>
                    <a:pt x="0" y="561"/>
                  </a:lnTo>
                  <a:lnTo>
                    <a:pt x="534" y="438"/>
                  </a:lnTo>
                  <a:lnTo>
                    <a:pt x="969" y="182"/>
                  </a:lnTo>
                  <a:lnTo>
                    <a:pt x="1505" y="163"/>
                  </a:lnTo>
                  <a:lnTo>
                    <a:pt x="1834" y="0"/>
                  </a:lnTo>
                  <a:lnTo>
                    <a:pt x="1834" y="0"/>
                  </a:lnTo>
                  <a:lnTo>
                    <a:pt x="1834" y="43"/>
                  </a:lnTo>
                  <a:lnTo>
                    <a:pt x="1834" y="45"/>
                  </a:lnTo>
                  <a:lnTo>
                    <a:pt x="1520" y="203"/>
                  </a:lnTo>
                  <a:lnTo>
                    <a:pt x="983" y="222"/>
                  </a:lnTo>
                  <a:lnTo>
                    <a:pt x="550" y="478"/>
                  </a:lnTo>
                  <a:lnTo>
                    <a:pt x="11" y="601"/>
                  </a:lnTo>
                  <a:close/>
                </a:path>
              </a:pathLst>
            </a:custGeom>
            <a:solidFill>
              <a:srgbClr val="FDB81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49" name="Freeform 21"/>
            <p:cNvSpPr/>
            <p:nvPr/>
          </p:nvSpPr>
          <p:spPr bwMode="auto">
            <a:xfrm>
              <a:off x="9420665" y="5036506"/>
              <a:ext cx="1510182" cy="806352"/>
            </a:xfrm>
            <a:custGeom>
              <a:avLst/>
              <a:gdLst>
                <a:gd name="T0" fmla="*/ 19 w 1856"/>
                <a:gd name="T1" fmla="*/ 991 h 991"/>
                <a:gd name="T2" fmla="*/ 0 w 1856"/>
                <a:gd name="T3" fmla="*/ 953 h 991"/>
                <a:gd name="T4" fmla="*/ 433 w 1856"/>
                <a:gd name="T5" fmla="*/ 764 h 991"/>
                <a:gd name="T6" fmla="*/ 700 w 1856"/>
                <a:gd name="T7" fmla="*/ 468 h 991"/>
                <a:gd name="T8" fmla="*/ 1137 w 1856"/>
                <a:gd name="T9" fmla="*/ 383 h 991"/>
                <a:gd name="T10" fmla="*/ 1402 w 1856"/>
                <a:gd name="T11" fmla="*/ 90 h 991"/>
                <a:gd name="T12" fmla="*/ 1856 w 1856"/>
                <a:gd name="T13" fmla="*/ 0 h 991"/>
                <a:gd name="T14" fmla="*/ 1856 w 1856"/>
                <a:gd name="T15" fmla="*/ 40 h 991"/>
                <a:gd name="T16" fmla="*/ 1426 w 1856"/>
                <a:gd name="T17" fmla="*/ 128 h 991"/>
                <a:gd name="T18" fmla="*/ 1161 w 1856"/>
                <a:gd name="T19" fmla="*/ 421 h 991"/>
                <a:gd name="T20" fmla="*/ 724 w 1856"/>
                <a:gd name="T21" fmla="*/ 509 h 991"/>
                <a:gd name="T22" fmla="*/ 461 w 1856"/>
                <a:gd name="T23" fmla="*/ 800 h 991"/>
                <a:gd name="T24" fmla="*/ 19 w 1856"/>
                <a:gd name="T25" fmla="*/ 991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56" h="991">
                  <a:moveTo>
                    <a:pt x="19" y="991"/>
                  </a:moveTo>
                  <a:lnTo>
                    <a:pt x="0" y="953"/>
                  </a:lnTo>
                  <a:lnTo>
                    <a:pt x="433" y="764"/>
                  </a:lnTo>
                  <a:lnTo>
                    <a:pt x="700" y="468"/>
                  </a:lnTo>
                  <a:lnTo>
                    <a:pt x="1137" y="383"/>
                  </a:lnTo>
                  <a:lnTo>
                    <a:pt x="1402" y="90"/>
                  </a:lnTo>
                  <a:lnTo>
                    <a:pt x="1856" y="0"/>
                  </a:lnTo>
                  <a:lnTo>
                    <a:pt x="1856" y="40"/>
                  </a:lnTo>
                  <a:lnTo>
                    <a:pt x="1426" y="128"/>
                  </a:lnTo>
                  <a:lnTo>
                    <a:pt x="1161" y="421"/>
                  </a:lnTo>
                  <a:lnTo>
                    <a:pt x="724" y="509"/>
                  </a:lnTo>
                  <a:lnTo>
                    <a:pt x="461" y="800"/>
                  </a:lnTo>
                  <a:lnTo>
                    <a:pt x="19" y="991"/>
                  </a:ln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0" name="Freeform 22"/>
            <p:cNvSpPr/>
            <p:nvPr/>
          </p:nvSpPr>
          <p:spPr bwMode="auto">
            <a:xfrm>
              <a:off x="9424734" y="5580856"/>
              <a:ext cx="1484958" cy="381614"/>
            </a:xfrm>
            <a:custGeom>
              <a:avLst/>
              <a:gdLst>
                <a:gd name="T0" fmla="*/ 7 w 1825"/>
                <a:gd name="T1" fmla="*/ 469 h 469"/>
                <a:gd name="T2" fmla="*/ 0 w 1825"/>
                <a:gd name="T3" fmla="*/ 426 h 469"/>
                <a:gd name="T4" fmla="*/ 423 w 1825"/>
                <a:gd name="T5" fmla="*/ 365 h 469"/>
                <a:gd name="T6" fmla="*/ 775 w 1825"/>
                <a:gd name="T7" fmla="*/ 161 h 469"/>
                <a:gd name="T8" fmla="*/ 1203 w 1825"/>
                <a:gd name="T9" fmla="*/ 202 h 469"/>
                <a:gd name="T10" fmla="*/ 1553 w 1825"/>
                <a:gd name="T11" fmla="*/ 0 h 469"/>
                <a:gd name="T12" fmla="*/ 1825 w 1825"/>
                <a:gd name="T13" fmla="*/ 31 h 469"/>
                <a:gd name="T14" fmla="*/ 1825 w 1825"/>
                <a:gd name="T15" fmla="*/ 74 h 469"/>
                <a:gd name="T16" fmla="*/ 1563 w 1825"/>
                <a:gd name="T17" fmla="*/ 43 h 469"/>
                <a:gd name="T18" fmla="*/ 1213 w 1825"/>
                <a:gd name="T19" fmla="*/ 244 h 469"/>
                <a:gd name="T20" fmla="*/ 785 w 1825"/>
                <a:gd name="T21" fmla="*/ 204 h 469"/>
                <a:gd name="T22" fmla="*/ 437 w 1825"/>
                <a:gd name="T23" fmla="*/ 405 h 469"/>
                <a:gd name="T24" fmla="*/ 7 w 1825"/>
                <a:gd name="T25" fmla="*/ 46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25" h="469">
                  <a:moveTo>
                    <a:pt x="7" y="469"/>
                  </a:moveTo>
                  <a:lnTo>
                    <a:pt x="0" y="426"/>
                  </a:lnTo>
                  <a:lnTo>
                    <a:pt x="423" y="365"/>
                  </a:lnTo>
                  <a:lnTo>
                    <a:pt x="775" y="161"/>
                  </a:lnTo>
                  <a:lnTo>
                    <a:pt x="1203" y="202"/>
                  </a:lnTo>
                  <a:lnTo>
                    <a:pt x="1553" y="0"/>
                  </a:lnTo>
                  <a:lnTo>
                    <a:pt x="1825" y="31"/>
                  </a:lnTo>
                  <a:lnTo>
                    <a:pt x="1825" y="74"/>
                  </a:lnTo>
                  <a:lnTo>
                    <a:pt x="1563" y="43"/>
                  </a:lnTo>
                  <a:lnTo>
                    <a:pt x="1213" y="244"/>
                  </a:lnTo>
                  <a:lnTo>
                    <a:pt x="785" y="204"/>
                  </a:lnTo>
                  <a:lnTo>
                    <a:pt x="437" y="405"/>
                  </a:lnTo>
                  <a:lnTo>
                    <a:pt x="7" y="469"/>
                  </a:lnTo>
                  <a:close/>
                </a:path>
              </a:pathLst>
            </a:custGeom>
            <a:solidFill>
              <a:srgbClr val="E741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1" name="Freeform 23"/>
            <p:cNvSpPr/>
            <p:nvPr/>
          </p:nvSpPr>
          <p:spPr bwMode="auto">
            <a:xfrm>
              <a:off x="10451592" y="3825757"/>
              <a:ext cx="256308" cy="232712"/>
            </a:xfrm>
            <a:custGeom>
              <a:avLst/>
              <a:gdLst>
                <a:gd name="T0" fmla="*/ 133 w 133"/>
                <a:gd name="T1" fmla="*/ 31 h 121"/>
                <a:gd name="T2" fmla="*/ 52 w 133"/>
                <a:gd name="T3" fmla="*/ 0 h 121"/>
                <a:gd name="T4" fmla="*/ 0 w 133"/>
                <a:gd name="T5" fmla="*/ 11 h 121"/>
                <a:gd name="T6" fmla="*/ 52 w 133"/>
                <a:gd name="T7" fmla="*/ 121 h 121"/>
                <a:gd name="T8" fmla="*/ 133 w 133"/>
                <a:gd name="T9" fmla="*/ 31 h 121"/>
              </a:gdLst>
              <a:ahLst/>
              <a:cxnLst>
                <a:cxn ang="0">
                  <a:pos x="T0" y="T1"/>
                </a:cxn>
                <a:cxn ang="0">
                  <a:pos x="T2" y="T3"/>
                </a:cxn>
                <a:cxn ang="0">
                  <a:pos x="T4" y="T5"/>
                </a:cxn>
                <a:cxn ang="0">
                  <a:pos x="T6" y="T7"/>
                </a:cxn>
                <a:cxn ang="0">
                  <a:pos x="T8" y="T9"/>
                </a:cxn>
              </a:cxnLst>
              <a:rect l="0" t="0" r="r" b="b"/>
              <a:pathLst>
                <a:path w="133" h="121">
                  <a:moveTo>
                    <a:pt x="133" y="31"/>
                  </a:moveTo>
                  <a:cubicBezTo>
                    <a:pt x="112" y="12"/>
                    <a:pt x="83" y="0"/>
                    <a:pt x="52" y="0"/>
                  </a:cubicBezTo>
                  <a:cubicBezTo>
                    <a:pt x="33" y="0"/>
                    <a:pt x="16" y="4"/>
                    <a:pt x="0" y="11"/>
                  </a:cubicBezTo>
                  <a:cubicBezTo>
                    <a:pt x="52" y="121"/>
                    <a:pt x="52" y="121"/>
                    <a:pt x="52" y="121"/>
                  </a:cubicBezTo>
                  <a:lnTo>
                    <a:pt x="133" y="31"/>
                  </a:ln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2" name="Freeform 24"/>
            <p:cNvSpPr/>
            <p:nvPr/>
          </p:nvSpPr>
          <p:spPr bwMode="auto">
            <a:xfrm>
              <a:off x="10546556" y="3883820"/>
              <a:ext cx="237831" cy="178594"/>
            </a:xfrm>
            <a:custGeom>
              <a:avLst/>
              <a:gdLst>
                <a:gd name="T0" fmla="*/ 112 w 121"/>
                <a:gd name="T1" fmla="*/ 44 h 90"/>
                <a:gd name="T2" fmla="*/ 81 w 121"/>
                <a:gd name="T3" fmla="*/ 0 h 90"/>
                <a:gd name="T4" fmla="*/ 0 w 121"/>
                <a:gd name="T5" fmla="*/ 90 h 90"/>
                <a:gd name="T6" fmla="*/ 121 w 121"/>
                <a:gd name="T7" fmla="*/ 90 h 90"/>
                <a:gd name="T8" fmla="*/ 112 w 121"/>
                <a:gd name="T9" fmla="*/ 44 h 90"/>
              </a:gdLst>
              <a:ahLst/>
              <a:cxnLst>
                <a:cxn ang="0">
                  <a:pos x="T0" y="T1"/>
                </a:cxn>
                <a:cxn ang="0">
                  <a:pos x="T2" y="T3"/>
                </a:cxn>
                <a:cxn ang="0">
                  <a:pos x="T4" y="T5"/>
                </a:cxn>
                <a:cxn ang="0">
                  <a:pos x="T6" y="T7"/>
                </a:cxn>
                <a:cxn ang="0">
                  <a:pos x="T8" y="T9"/>
                </a:cxn>
              </a:cxnLst>
              <a:rect l="0" t="0" r="r" b="b"/>
              <a:pathLst>
                <a:path w="121" h="90">
                  <a:moveTo>
                    <a:pt x="112" y="44"/>
                  </a:moveTo>
                  <a:cubicBezTo>
                    <a:pt x="105" y="27"/>
                    <a:pt x="95" y="12"/>
                    <a:pt x="81" y="0"/>
                  </a:cubicBezTo>
                  <a:cubicBezTo>
                    <a:pt x="0" y="90"/>
                    <a:pt x="0" y="90"/>
                    <a:pt x="0" y="90"/>
                  </a:cubicBezTo>
                  <a:cubicBezTo>
                    <a:pt x="121" y="90"/>
                    <a:pt x="121" y="90"/>
                    <a:pt x="121" y="90"/>
                  </a:cubicBezTo>
                  <a:cubicBezTo>
                    <a:pt x="121" y="74"/>
                    <a:pt x="118" y="58"/>
                    <a:pt x="112" y="44"/>
                  </a:cubicBezTo>
                  <a:close/>
                </a:path>
              </a:pathLst>
            </a:custGeom>
            <a:solidFill>
              <a:srgbClr val="E741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3" name="Freeform 25"/>
            <p:cNvSpPr/>
            <p:nvPr/>
          </p:nvSpPr>
          <p:spPr bwMode="auto">
            <a:xfrm>
              <a:off x="10317336" y="3846912"/>
              <a:ext cx="467050" cy="446708"/>
            </a:xfrm>
            <a:custGeom>
              <a:avLst/>
              <a:gdLst>
                <a:gd name="T0" fmla="*/ 122 w 243"/>
                <a:gd name="T1" fmla="*/ 110 h 232"/>
                <a:gd name="T2" fmla="*/ 70 w 243"/>
                <a:gd name="T3" fmla="*/ 0 h 232"/>
                <a:gd name="T4" fmla="*/ 0 w 243"/>
                <a:gd name="T5" fmla="*/ 110 h 232"/>
                <a:gd name="T6" fmla="*/ 35 w 243"/>
                <a:gd name="T7" fmla="*/ 195 h 232"/>
                <a:gd name="T8" fmla="*/ 67 w 243"/>
                <a:gd name="T9" fmla="*/ 218 h 232"/>
                <a:gd name="T10" fmla="*/ 122 w 243"/>
                <a:gd name="T11" fmla="*/ 232 h 232"/>
                <a:gd name="T12" fmla="*/ 243 w 243"/>
                <a:gd name="T13" fmla="*/ 110 h 232"/>
                <a:gd name="T14" fmla="*/ 122 w 243"/>
                <a:gd name="T15" fmla="*/ 110 h 2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232">
                  <a:moveTo>
                    <a:pt x="122" y="110"/>
                  </a:moveTo>
                  <a:cubicBezTo>
                    <a:pt x="70" y="0"/>
                    <a:pt x="70" y="0"/>
                    <a:pt x="70" y="0"/>
                  </a:cubicBezTo>
                  <a:cubicBezTo>
                    <a:pt x="29" y="20"/>
                    <a:pt x="0" y="62"/>
                    <a:pt x="0" y="110"/>
                  </a:cubicBezTo>
                  <a:cubicBezTo>
                    <a:pt x="0" y="143"/>
                    <a:pt x="14" y="173"/>
                    <a:pt x="35" y="195"/>
                  </a:cubicBezTo>
                  <a:cubicBezTo>
                    <a:pt x="44" y="205"/>
                    <a:pt x="55" y="212"/>
                    <a:pt x="67" y="218"/>
                  </a:cubicBezTo>
                  <a:cubicBezTo>
                    <a:pt x="83" y="227"/>
                    <a:pt x="102" y="232"/>
                    <a:pt x="122" y="232"/>
                  </a:cubicBezTo>
                  <a:cubicBezTo>
                    <a:pt x="189" y="232"/>
                    <a:pt x="243" y="177"/>
                    <a:pt x="243" y="110"/>
                  </a:cubicBezTo>
                  <a:lnTo>
                    <a:pt x="122" y="110"/>
                  </a:lnTo>
                  <a:close/>
                </a:path>
              </a:pathLst>
            </a:custGeom>
            <a:solidFill>
              <a:srgbClr val="FDB81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4" name="Freeform 26"/>
            <p:cNvSpPr/>
            <p:nvPr/>
          </p:nvSpPr>
          <p:spPr bwMode="auto">
            <a:xfrm>
              <a:off x="9639301" y="3933826"/>
              <a:ext cx="460784" cy="336200"/>
            </a:xfrm>
            <a:custGeom>
              <a:avLst/>
              <a:gdLst>
                <a:gd name="T0" fmla="*/ 218 w 236"/>
                <a:gd name="T1" fmla="*/ 85 h 174"/>
                <a:gd name="T2" fmla="*/ 158 w 236"/>
                <a:gd name="T3" fmla="*/ 0 h 174"/>
                <a:gd name="T4" fmla="*/ 0 w 236"/>
                <a:gd name="T5" fmla="*/ 174 h 174"/>
                <a:gd name="T6" fmla="*/ 236 w 236"/>
                <a:gd name="T7" fmla="*/ 174 h 174"/>
                <a:gd name="T8" fmla="*/ 218 w 236"/>
                <a:gd name="T9" fmla="*/ 85 h 174"/>
              </a:gdLst>
              <a:ahLst/>
              <a:cxnLst>
                <a:cxn ang="0">
                  <a:pos x="T0" y="T1"/>
                </a:cxn>
                <a:cxn ang="0">
                  <a:pos x="T2" y="T3"/>
                </a:cxn>
                <a:cxn ang="0">
                  <a:pos x="T4" y="T5"/>
                </a:cxn>
                <a:cxn ang="0">
                  <a:pos x="T6" y="T7"/>
                </a:cxn>
                <a:cxn ang="0">
                  <a:pos x="T8" y="T9"/>
                </a:cxn>
              </a:cxnLst>
              <a:rect l="0" t="0" r="r" b="b"/>
              <a:pathLst>
                <a:path w="236" h="174">
                  <a:moveTo>
                    <a:pt x="218" y="85"/>
                  </a:moveTo>
                  <a:cubicBezTo>
                    <a:pt x="205" y="52"/>
                    <a:pt x="184" y="23"/>
                    <a:pt x="158" y="0"/>
                  </a:cubicBezTo>
                  <a:cubicBezTo>
                    <a:pt x="0" y="174"/>
                    <a:pt x="0" y="174"/>
                    <a:pt x="0" y="174"/>
                  </a:cubicBezTo>
                  <a:cubicBezTo>
                    <a:pt x="236" y="174"/>
                    <a:pt x="236" y="174"/>
                    <a:pt x="236" y="174"/>
                  </a:cubicBezTo>
                  <a:cubicBezTo>
                    <a:pt x="236" y="143"/>
                    <a:pt x="229" y="112"/>
                    <a:pt x="218" y="85"/>
                  </a:cubicBezTo>
                  <a:close/>
                </a:path>
              </a:pathLst>
            </a:custGeom>
            <a:solidFill>
              <a:srgbClr val="E741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5" name="Freeform 27"/>
            <p:cNvSpPr/>
            <p:nvPr/>
          </p:nvSpPr>
          <p:spPr bwMode="auto">
            <a:xfrm>
              <a:off x="9193650" y="3817621"/>
              <a:ext cx="755905" cy="856800"/>
            </a:xfrm>
            <a:custGeom>
              <a:avLst/>
              <a:gdLst>
                <a:gd name="T0" fmla="*/ 235 w 393"/>
                <a:gd name="T1" fmla="*/ 0 h 445"/>
                <a:gd name="T2" fmla="*/ 135 w 393"/>
                <a:gd name="T3" fmla="*/ 22 h 445"/>
                <a:gd name="T4" fmla="*/ 0 w 393"/>
                <a:gd name="T5" fmla="*/ 235 h 445"/>
                <a:gd name="T6" fmla="*/ 68 w 393"/>
                <a:gd name="T7" fmla="*/ 400 h 445"/>
                <a:gd name="T8" fmla="*/ 129 w 393"/>
                <a:gd name="T9" fmla="*/ 445 h 445"/>
                <a:gd name="T10" fmla="*/ 235 w 393"/>
                <a:gd name="T11" fmla="*/ 235 h 445"/>
                <a:gd name="T12" fmla="*/ 393 w 393"/>
                <a:gd name="T13" fmla="*/ 61 h 445"/>
                <a:gd name="T14" fmla="*/ 235 w 393"/>
                <a:gd name="T15" fmla="*/ 0 h 4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3" h="445">
                  <a:moveTo>
                    <a:pt x="235" y="0"/>
                  </a:moveTo>
                  <a:cubicBezTo>
                    <a:pt x="200" y="0"/>
                    <a:pt x="166" y="8"/>
                    <a:pt x="135" y="22"/>
                  </a:cubicBezTo>
                  <a:cubicBezTo>
                    <a:pt x="56" y="60"/>
                    <a:pt x="0" y="141"/>
                    <a:pt x="0" y="235"/>
                  </a:cubicBezTo>
                  <a:cubicBezTo>
                    <a:pt x="0" y="299"/>
                    <a:pt x="26" y="358"/>
                    <a:pt x="68" y="400"/>
                  </a:cubicBezTo>
                  <a:cubicBezTo>
                    <a:pt x="86" y="418"/>
                    <a:pt x="106" y="433"/>
                    <a:pt x="129" y="445"/>
                  </a:cubicBezTo>
                  <a:cubicBezTo>
                    <a:pt x="235" y="235"/>
                    <a:pt x="235" y="235"/>
                    <a:pt x="235" y="235"/>
                  </a:cubicBezTo>
                  <a:cubicBezTo>
                    <a:pt x="393" y="61"/>
                    <a:pt x="393" y="61"/>
                    <a:pt x="393" y="61"/>
                  </a:cubicBezTo>
                  <a:cubicBezTo>
                    <a:pt x="351" y="23"/>
                    <a:pt x="296" y="0"/>
                    <a:pt x="235" y="0"/>
                  </a:cubicBezTo>
                  <a:close/>
                </a:path>
              </a:pathLst>
            </a:custGeom>
            <a:solidFill>
              <a:srgbClr val="2186C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sp>
          <p:nvSpPr>
            <p:cNvPr id="56" name="Freeform 28"/>
            <p:cNvSpPr/>
            <p:nvPr/>
          </p:nvSpPr>
          <p:spPr bwMode="auto">
            <a:xfrm>
              <a:off x="9441820" y="4270024"/>
              <a:ext cx="658264" cy="452404"/>
            </a:xfrm>
            <a:custGeom>
              <a:avLst/>
              <a:gdLst>
                <a:gd name="T0" fmla="*/ 0 w 342"/>
                <a:gd name="T1" fmla="*/ 210 h 235"/>
                <a:gd name="T2" fmla="*/ 106 w 342"/>
                <a:gd name="T3" fmla="*/ 235 h 235"/>
                <a:gd name="T4" fmla="*/ 342 w 342"/>
                <a:gd name="T5" fmla="*/ 0 h 235"/>
                <a:gd name="T6" fmla="*/ 106 w 342"/>
                <a:gd name="T7" fmla="*/ 0 h 235"/>
                <a:gd name="T8" fmla="*/ 0 w 342"/>
                <a:gd name="T9" fmla="*/ 210 h 235"/>
              </a:gdLst>
              <a:ahLst/>
              <a:cxnLst>
                <a:cxn ang="0">
                  <a:pos x="T0" y="T1"/>
                </a:cxn>
                <a:cxn ang="0">
                  <a:pos x="T2" y="T3"/>
                </a:cxn>
                <a:cxn ang="0">
                  <a:pos x="T4" y="T5"/>
                </a:cxn>
                <a:cxn ang="0">
                  <a:pos x="T6" y="T7"/>
                </a:cxn>
                <a:cxn ang="0">
                  <a:pos x="T8" y="T9"/>
                </a:cxn>
              </a:cxnLst>
              <a:rect l="0" t="0" r="r" b="b"/>
              <a:pathLst>
                <a:path w="342" h="235">
                  <a:moveTo>
                    <a:pt x="0" y="210"/>
                  </a:moveTo>
                  <a:cubicBezTo>
                    <a:pt x="32" y="226"/>
                    <a:pt x="68" y="235"/>
                    <a:pt x="106" y="235"/>
                  </a:cubicBezTo>
                  <a:cubicBezTo>
                    <a:pt x="236" y="235"/>
                    <a:pt x="342" y="130"/>
                    <a:pt x="342" y="0"/>
                  </a:cubicBezTo>
                  <a:cubicBezTo>
                    <a:pt x="106" y="0"/>
                    <a:pt x="106" y="0"/>
                    <a:pt x="106" y="0"/>
                  </a:cubicBezTo>
                  <a:lnTo>
                    <a:pt x="0" y="210"/>
                  </a:lnTo>
                  <a:close/>
                </a:path>
              </a:pathLst>
            </a:custGeom>
            <a:solidFill>
              <a:srgbClr val="FDB81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rgbClr val="000000"/>
                </a:solidFill>
                <a:effectLst/>
                <a:uLnTx/>
                <a:uFillTx/>
              </a:endParaRPr>
            </a:p>
          </p:txBody>
        </p:sp>
      </p:grpSp>
      <p:sp>
        <p:nvSpPr>
          <p:cNvPr id="57" name="TextBox 56">
            <a:hlinkClick r:id="rId3"/>
          </p:cNvPr>
          <p:cNvSpPr txBox="1"/>
          <p:nvPr/>
        </p:nvSpPr>
        <p:spPr>
          <a:xfrm>
            <a:off x="1062496" y="2718311"/>
            <a:ext cx="4876800" cy="568960"/>
          </a:xfrm>
          <a:prstGeom prst="rect">
            <a:avLst/>
          </a:prstGeom>
          <a:noFill/>
        </p:spPr>
        <p:txBody>
          <a:bodyPr wrap="square" lIns="182880" tIns="146304" rIns="182880" bIns="146304" rtlCol="0">
            <a:spAutoFit/>
          </a:bodyPr>
          <a:lstStyle/>
          <a:p>
            <a:pPr>
              <a:lnSpc>
                <a:spcPct val="90000"/>
              </a:lnSpc>
              <a:spcAft>
                <a:spcPts val="600"/>
              </a:spcAft>
            </a:pPr>
            <a:r>
              <a:rPr lang="en-US" altLang="zh-CN" sz="2000" dirty="0">
                <a:solidFill>
                  <a:schemeClr val="bg1"/>
                </a:solidFill>
                <a:latin typeface="微软雅黑" panose="020B0503020204020204" pitchFamily="34" charset="-122"/>
                <a:ea typeface="微软雅黑" panose="020B0503020204020204" pitchFamily="34" charset="-122"/>
              </a:rPr>
              <a:t>Reporter: Refati Kuermayoufu</a:t>
            </a:r>
          </a:p>
        </p:txBody>
      </p:sp>
      <p:sp>
        <p:nvSpPr>
          <p:cNvPr id="83" name="Freeform 11"/>
          <p:cNvSpPr/>
          <p:nvPr/>
        </p:nvSpPr>
        <p:spPr bwMode="auto">
          <a:xfrm>
            <a:off x="720232" y="4674541"/>
            <a:ext cx="4188462" cy="1703399"/>
          </a:xfrm>
          <a:custGeom>
            <a:avLst/>
            <a:gdLst>
              <a:gd name="T0" fmla="*/ 350 w 392"/>
              <a:gd name="T1" fmla="*/ 75 h 159"/>
              <a:gd name="T2" fmla="*/ 344 w 392"/>
              <a:gd name="T3" fmla="*/ 75 h 159"/>
              <a:gd name="T4" fmla="*/ 264 w 392"/>
              <a:gd name="T5" fmla="*/ 0 h 159"/>
              <a:gd name="T6" fmla="*/ 188 w 392"/>
              <a:gd name="T7" fmla="*/ 59 h 159"/>
              <a:gd name="T8" fmla="*/ 146 w 392"/>
              <a:gd name="T9" fmla="*/ 41 h 159"/>
              <a:gd name="T10" fmla="*/ 87 w 392"/>
              <a:gd name="T11" fmla="*/ 94 h 159"/>
              <a:gd name="T12" fmla="*/ 60 w 392"/>
              <a:gd name="T13" fmla="*/ 107 h 159"/>
              <a:gd name="T14" fmla="*/ 33 w 392"/>
              <a:gd name="T15" fmla="*/ 93 h 159"/>
              <a:gd name="T16" fmla="*/ 0 w 392"/>
              <a:gd name="T17" fmla="*/ 126 h 159"/>
              <a:gd name="T18" fmla="*/ 33 w 392"/>
              <a:gd name="T19" fmla="*/ 159 h 159"/>
              <a:gd name="T20" fmla="*/ 42 w 392"/>
              <a:gd name="T21" fmla="*/ 159 h 159"/>
              <a:gd name="T22" fmla="*/ 149 w 392"/>
              <a:gd name="T23" fmla="*/ 159 h 159"/>
              <a:gd name="T24" fmla="*/ 209 w 392"/>
              <a:gd name="T25" fmla="*/ 159 h 159"/>
              <a:gd name="T26" fmla="*/ 353 w 392"/>
              <a:gd name="T27" fmla="*/ 159 h 159"/>
              <a:gd name="T28" fmla="*/ 353 w 392"/>
              <a:gd name="T29" fmla="*/ 159 h 159"/>
              <a:gd name="T30" fmla="*/ 392 w 392"/>
              <a:gd name="T31" fmla="*/ 117 h 159"/>
              <a:gd name="T32" fmla="*/ 350 w 392"/>
              <a:gd name="T33" fmla="*/ 7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2" h="159">
                <a:moveTo>
                  <a:pt x="350" y="75"/>
                </a:moveTo>
                <a:cubicBezTo>
                  <a:pt x="348" y="75"/>
                  <a:pt x="346" y="75"/>
                  <a:pt x="344" y="75"/>
                </a:cubicBezTo>
                <a:cubicBezTo>
                  <a:pt x="342" y="33"/>
                  <a:pt x="307" y="0"/>
                  <a:pt x="264" y="0"/>
                </a:cubicBezTo>
                <a:cubicBezTo>
                  <a:pt x="228" y="0"/>
                  <a:pt x="197" y="25"/>
                  <a:pt x="188" y="59"/>
                </a:cubicBezTo>
                <a:cubicBezTo>
                  <a:pt x="177" y="48"/>
                  <a:pt x="162" y="41"/>
                  <a:pt x="146" y="41"/>
                </a:cubicBezTo>
                <a:cubicBezTo>
                  <a:pt x="115" y="41"/>
                  <a:pt x="90" y="64"/>
                  <a:pt x="87" y="94"/>
                </a:cubicBezTo>
                <a:cubicBezTo>
                  <a:pt x="77" y="96"/>
                  <a:pt x="67" y="100"/>
                  <a:pt x="60" y="107"/>
                </a:cubicBezTo>
                <a:cubicBezTo>
                  <a:pt x="54" y="99"/>
                  <a:pt x="44" y="93"/>
                  <a:pt x="33" y="93"/>
                </a:cubicBezTo>
                <a:cubicBezTo>
                  <a:pt x="15" y="93"/>
                  <a:pt x="0" y="108"/>
                  <a:pt x="0" y="126"/>
                </a:cubicBezTo>
                <a:cubicBezTo>
                  <a:pt x="0" y="144"/>
                  <a:pt x="15" y="159"/>
                  <a:pt x="33" y="159"/>
                </a:cubicBezTo>
                <a:cubicBezTo>
                  <a:pt x="42" y="159"/>
                  <a:pt x="42" y="159"/>
                  <a:pt x="42" y="159"/>
                </a:cubicBezTo>
                <a:cubicBezTo>
                  <a:pt x="149" y="159"/>
                  <a:pt x="149" y="159"/>
                  <a:pt x="149" y="159"/>
                </a:cubicBezTo>
                <a:cubicBezTo>
                  <a:pt x="209" y="159"/>
                  <a:pt x="209" y="159"/>
                  <a:pt x="209" y="159"/>
                </a:cubicBezTo>
                <a:cubicBezTo>
                  <a:pt x="353" y="159"/>
                  <a:pt x="353" y="159"/>
                  <a:pt x="353" y="159"/>
                </a:cubicBezTo>
                <a:cubicBezTo>
                  <a:pt x="353" y="159"/>
                  <a:pt x="353" y="159"/>
                  <a:pt x="353" y="159"/>
                </a:cubicBezTo>
                <a:cubicBezTo>
                  <a:pt x="375" y="157"/>
                  <a:pt x="392" y="139"/>
                  <a:pt x="392" y="117"/>
                </a:cubicBezTo>
                <a:cubicBezTo>
                  <a:pt x="392" y="93"/>
                  <a:pt x="373" y="75"/>
                  <a:pt x="350" y="75"/>
                </a:cubicBezTo>
                <a:close/>
              </a:path>
            </a:pathLst>
          </a:custGeom>
          <a:solidFill>
            <a:schemeClr val="accent6"/>
          </a:solidFill>
          <a:ln>
            <a:noFill/>
          </a:ln>
        </p:spPr>
        <p:txBody>
          <a:bodyPr vert="horz" wrap="square" lIns="91440" tIns="45720" rIns="91440" bIns="45720" numCol="1" anchor="t" anchorCtr="0" compatLnSpc="1"/>
          <a:lstStyle/>
          <a:p>
            <a:endParaRPr 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childTnLst>
                          </p:cTn>
                        </p:par>
                        <p:par>
                          <p:cTn id="8" fill="hold">
                            <p:stCondLst>
                              <p:cond delay="1000"/>
                            </p:stCondLst>
                            <p:childTnLst>
                              <p:par>
                                <p:cTn id="9" presetID="2" presetClass="entr" presetSubtype="8" decel="100000" fill="hold" nodeType="afterEffect">
                                  <p:stCondLst>
                                    <p:cond delay="5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250" fill="hold"/>
                                        <p:tgtEl>
                                          <p:spTgt spid="3"/>
                                        </p:tgtEl>
                                        <p:attrNameLst>
                                          <p:attrName>ppt_x</p:attrName>
                                        </p:attrNameLst>
                                      </p:cBhvr>
                                      <p:tavLst>
                                        <p:tav tm="0">
                                          <p:val>
                                            <p:strVal val="0-#ppt_w/2"/>
                                          </p:val>
                                        </p:tav>
                                        <p:tav tm="100000">
                                          <p:val>
                                            <p:strVal val="#ppt_x"/>
                                          </p:val>
                                        </p:tav>
                                      </p:tavLst>
                                    </p:anim>
                                    <p:anim calcmode="lin" valueType="num">
                                      <p:cBhvr additive="base">
                                        <p:cTn id="12" dur="1250" fill="hold"/>
                                        <p:tgtEl>
                                          <p:spTgt spid="3"/>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200"/>
                                  </p:stCondLst>
                                  <p:childTnLst>
                                    <p:set>
                                      <p:cBhvr>
                                        <p:cTn id="14" dur="1" fill="hold">
                                          <p:stCondLst>
                                            <p:cond delay="0"/>
                                          </p:stCondLst>
                                        </p:cTn>
                                        <p:tgtEl>
                                          <p:spTgt spid="83"/>
                                        </p:tgtEl>
                                        <p:attrNameLst>
                                          <p:attrName>style.visibility</p:attrName>
                                        </p:attrNameLst>
                                      </p:cBhvr>
                                      <p:to>
                                        <p:strVal val="visible"/>
                                      </p:to>
                                    </p:set>
                                    <p:animEffect transition="in" filter="fade">
                                      <p:cBhvr>
                                        <p:cTn id="15"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83"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5000" dirty="0"/>
              <a:t>Introduction</a:t>
            </a:r>
          </a:p>
        </p:txBody>
      </p:sp>
      <p:sp>
        <p:nvSpPr>
          <p:cNvPr id="490" name="Text Placeholder 489"/>
          <p:cNvSpPr>
            <a:spLocks noGrp="1"/>
          </p:cNvSpPr>
          <p:nvPr>
            <p:ph type="body" sz="quarter" idx="4294967295"/>
          </p:nvPr>
        </p:nvSpPr>
        <p:spPr>
          <a:xfrm>
            <a:off x="1150620" y="2042160"/>
            <a:ext cx="10296525" cy="3741420"/>
          </a:xfrm>
        </p:spPr>
        <p:txBody>
          <a:bodyPr anchor="t">
            <a:noAutofit/>
          </a:bodyPr>
          <a:lstStyle/>
          <a:p>
            <a:pPr marL="0" indent="0" algn="just">
              <a:spcBef>
                <a:spcPct val="0"/>
              </a:spcBef>
              <a:buNone/>
            </a:pPr>
            <a:r>
              <a:rPr lang="en-US" sz="2400" b="1" dirty="0">
                <a:latin typeface="Times New Roman" panose="02020603050405020304" pitchFamily="18" charset="0"/>
                <a:cs typeface="Times New Roman" panose="02020603050405020304" pitchFamily="18" charset="0"/>
              </a:rPr>
              <a:t>This report presents an exploratory analysis of the "Popular Baby Names" dataset from Data.gov, which includes ranking data for baby names in the United States from 2011 to 2018. The dataset can be used to understand the trends and cultural backgrounds of baby names in the United States. The variables in the dataset include gender, ethnicity, name, count, ranking, as well as the number of occurrences and rankings for each name. The goal of this analysis is to provide a deeper understanding of the cultural background and societal trends of baby names in the United States, which can be valuable for understanding American culture and social phenomena.</a:t>
            </a:r>
          </a:p>
        </p:txBody>
      </p:sp>
      <p:sp>
        <p:nvSpPr>
          <p:cNvPr id="112" name="Left Bracket 111"/>
          <p:cNvSpPr/>
          <p:nvPr/>
        </p:nvSpPr>
        <p:spPr>
          <a:xfrm>
            <a:off x="382775" y="2906870"/>
            <a:ext cx="172550" cy="1502353"/>
          </a:xfrm>
          <a:prstGeom prst="leftBracket">
            <a:avLst>
              <a:gd name="adj" fmla="val 0"/>
            </a:avLst>
          </a:prstGeom>
          <a:ln w="5715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800" dirty="0">
              <a:solidFill>
                <a:srgbClr val="000000"/>
              </a:solidFill>
            </a:endParaRPr>
          </a:p>
        </p:txBody>
      </p:sp>
      <p:sp>
        <p:nvSpPr>
          <p:cNvPr id="113" name="Left Bracket 112"/>
          <p:cNvSpPr/>
          <p:nvPr/>
        </p:nvSpPr>
        <p:spPr>
          <a:xfrm flipH="1">
            <a:off x="11809482" y="2906870"/>
            <a:ext cx="172550" cy="1502353"/>
          </a:xfrm>
          <a:prstGeom prst="leftBracket">
            <a:avLst>
              <a:gd name="adj" fmla="val 0"/>
            </a:avLst>
          </a:prstGeom>
          <a:ln w="57150">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800" dirty="0">
              <a:solidFill>
                <a:srgbClr val="000000"/>
              </a:solidFill>
            </a:endParaRPr>
          </a:p>
        </p:txBody>
      </p:sp>
      <p:grpSp>
        <p:nvGrpSpPr>
          <p:cNvPr id="74" name="Group 73"/>
          <p:cNvGrpSpPr/>
          <p:nvPr/>
        </p:nvGrpSpPr>
        <p:grpSpPr>
          <a:xfrm>
            <a:off x="-371248" y="5471225"/>
            <a:ext cx="10341339" cy="1522805"/>
            <a:chOff x="229221" y="5276104"/>
            <a:chExt cx="11732420" cy="1727647"/>
          </a:xfrm>
        </p:grpSpPr>
        <p:grpSp>
          <p:nvGrpSpPr>
            <p:cNvPr id="75" name="Group 74"/>
            <p:cNvGrpSpPr/>
            <p:nvPr/>
          </p:nvGrpSpPr>
          <p:grpSpPr>
            <a:xfrm>
              <a:off x="229221" y="5276104"/>
              <a:ext cx="4410751" cy="1727647"/>
              <a:chOff x="4092791" y="3635676"/>
              <a:chExt cx="8598833" cy="3368075"/>
            </a:xfrm>
          </p:grpSpPr>
          <p:grpSp>
            <p:nvGrpSpPr>
              <p:cNvPr id="284" name="Group 283"/>
              <p:cNvGrpSpPr/>
              <p:nvPr/>
            </p:nvGrpSpPr>
            <p:grpSpPr>
              <a:xfrm>
                <a:off x="4092791" y="3635676"/>
                <a:ext cx="8598833" cy="3368075"/>
                <a:chOff x="3324709" y="3101831"/>
                <a:chExt cx="9196148" cy="3602037"/>
              </a:xfrm>
            </p:grpSpPr>
            <p:sp>
              <p:nvSpPr>
                <p:cNvPr id="288" name="AutoShape 4"/>
                <p:cNvSpPr>
                  <a:spLocks noChangeAspect="1" noChangeArrowheads="1" noTextEdit="1"/>
                </p:cNvSpPr>
                <p:nvPr/>
              </p:nvSpPr>
              <p:spPr bwMode="auto">
                <a:xfrm>
                  <a:off x="3324709" y="3101831"/>
                  <a:ext cx="8935445" cy="3602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89" name="Rectangle 6"/>
                <p:cNvSpPr>
                  <a:spLocks noChangeArrowheads="1"/>
                </p:cNvSpPr>
                <p:nvPr/>
              </p:nvSpPr>
              <p:spPr bwMode="auto">
                <a:xfrm>
                  <a:off x="6464883" y="5419696"/>
                  <a:ext cx="245593" cy="1214527"/>
                </a:xfrm>
                <a:prstGeom prst="rect">
                  <a:avLst/>
                </a:prstGeom>
                <a:solidFill>
                  <a:schemeClr val="bg1">
                    <a:lumMod val="8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90" name="Rectangle 7"/>
                <p:cNvSpPr>
                  <a:spLocks noChangeArrowheads="1"/>
                </p:cNvSpPr>
                <p:nvPr/>
              </p:nvSpPr>
              <p:spPr bwMode="auto">
                <a:xfrm>
                  <a:off x="6312151" y="4896741"/>
                  <a:ext cx="245593" cy="1737482"/>
                </a:xfrm>
                <a:prstGeom prst="rect">
                  <a:avLst/>
                </a:prstGeom>
                <a:solidFill>
                  <a:schemeClr val="accent1">
                    <a:lumMod val="7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91" name="Rectangle 8"/>
                <p:cNvSpPr>
                  <a:spLocks noChangeArrowheads="1"/>
                </p:cNvSpPr>
                <p:nvPr/>
              </p:nvSpPr>
              <p:spPr bwMode="auto">
                <a:xfrm>
                  <a:off x="6884231" y="5682395"/>
                  <a:ext cx="475302" cy="951827"/>
                </a:xfrm>
                <a:prstGeom prst="rect">
                  <a:avLst/>
                </a:prstGeom>
                <a:solidFill>
                  <a:schemeClr val="bg1">
                    <a:lumMod val="8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92" name="Rectangle 9"/>
                <p:cNvSpPr>
                  <a:spLocks noChangeArrowheads="1"/>
                </p:cNvSpPr>
                <p:nvPr/>
              </p:nvSpPr>
              <p:spPr bwMode="auto">
                <a:xfrm>
                  <a:off x="7189445" y="5235195"/>
                  <a:ext cx="476525" cy="1399028"/>
                </a:xfrm>
                <a:prstGeom prst="rect">
                  <a:avLst/>
                </a:prstGeom>
                <a:solidFill>
                  <a:schemeClr val="bg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93" name="Rectangle 10"/>
                <p:cNvSpPr>
                  <a:spLocks noChangeArrowheads="1"/>
                </p:cNvSpPr>
                <p:nvPr/>
              </p:nvSpPr>
              <p:spPr bwMode="auto">
                <a:xfrm>
                  <a:off x="10228205" y="5419696"/>
                  <a:ext cx="245593" cy="1214527"/>
                </a:xfrm>
                <a:prstGeom prst="rect">
                  <a:avLst/>
                </a:prstGeom>
                <a:solidFill>
                  <a:schemeClr val="bg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94" name="Rectangle 11"/>
                <p:cNvSpPr>
                  <a:spLocks noChangeArrowheads="1"/>
                </p:cNvSpPr>
                <p:nvPr/>
              </p:nvSpPr>
              <p:spPr bwMode="auto">
                <a:xfrm>
                  <a:off x="10075472" y="4896741"/>
                  <a:ext cx="245593" cy="1737482"/>
                </a:xfrm>
                <a:prstGeom prst="rect">
                  <a:avLst/>
                </a:prstGeom>
                <a:solidFill>
                  <a:schemeClr val="bg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95" name="Rectangle 12"/>
                <p:cNvSpPr>
                  <a:spLocks noChangeArrowheads="1"/>
                </p:cNvSpPr>
                <p:nvPr/>
              </p:nvSpPr>
              <p:spPr bwMode="auto">
                <a:xfrm>
                  <a:off x="10473802" y="5682395"/>
                  <a:ext cx="1430794" cy="951827"/>
                </a:xfrm>
                <a:prstGeom prst="rect">
                  <a:avLst/>
                </a:prstGeom>
                <a:solidFill>
                  <a:schemeClr val="bg1">
                    <a:lumMod val="8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96" name="Rectangle 13"/>
                <p:cNvSpPr>
                  <a:spLocks noChangeArrowheads="1"/>
                </p:cNvSpPr>
                <p:nvPr/>
              </p:nvSpPr>
              <p:spPr bwMode="auto">
                <a:xfrm>
                  <a:off x="10952766" y="5235195"/>
                  <a:ext cx="476525" cy="1399028"/>
                </a:xfrm>
                <a:prstGeom prst="rect">
                  <a:avLst/>
                </a:prstGeom>
                <a:solidFill>
                  <a:schemeClr val="bg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97" name="Rectangle 14"/>
                <p:cNvSpPr>
                  <a:spLocks noChangeArrowheads="1"/>
                </p:cNvSpPr>
                <p:nvPr/>
              </p:nvSpPr>
              <p:spPr bwMode="auto">
                <a:xfrm>
                  <a:off x="9408338" y="5044585"/>
                  <a:ext cx="779545" cy="165683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98" name="Rectangle 15"/>
                <p:cNvSpPr>
                  <a:spLocks noChangeArrowheads="1"/>
                </p:cNvSpPr>
                <p:nvPr/>
              </p:nvSpPr>
              <p:spPr bwMode="auto">
                <a:xfrm>
                  <a:off x="9835988" y="6504706"/>
                  <a:ext cx="103858" cy="19672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99" name="Rectangle 16"/>
                <p:cNvSpPr>
                  <a:spLocks noChangeArrowheads="1"/>
                </p:cNvSpPr>
                <p:nvPr/>
              </p:nvSpPr>
              <p:spPr bwMode="auto">
                <a:xfrm>
                  <a:off x="9660041" y="6504706"/>
                  <a:ext cx="103858" cy="19672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00" name="Rectangle 17"/>
                <p:cNvSpPr>
                  <a:spLocks noChangeArrowheads="1"/>
                </p:cNvSpPr>
                <p:nvPr/>
              </p:nvSpPr>
              <p:spPr bwMode="auto">
                <a:xfrm>
                  <a:off x="9486537" y="5818021"/>
                  <a:ext cx="626813"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01" name="Rectangle 18"/>
                <p:cNvSpPr>
                  <a:spLocks noChangeArrowheads="1"/>
                </p:cNvSpPr>
                <p:nvPr/>
              </p:nvSpPr>
              <p:spPr bwMode="auto">
                <a:xfrm>
                  <a:off x="9486537" y="5993969"/>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02" name="Rectangle 19"/>
                <p:cNvSpPr>
                  <a:spLocks noChangeArrowheads="1"/>
                </p:cNvSpPr>
                <p:nvPr/>
              </p:nvSpPr>
              <p:spPr bwMode="auto">
                <a:xfrm>
                  <a:off x="9486537" y="6167473"/>
                  <a:ext cx="626813"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03" name="Rectangle 20"/>
                <p:cNvSpPr>
                  <a:spLocks noChangeArrowheads="1"/>
                </p:cNvSpPr>
                <p:nvPr/>
              </p:nvSpPr>
              <p:spPr bwMode="auto">
                <a:xfrm>
                  <a:off x="9486537" y="6343420"/>
                  <a:ext cx="626813"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04" name="Rectangle 21"/>
                <p:cNvSpPr>
                  <a:spLocks noChangeArrowheads="1"/>
                </p:cNvSpPr>
                <p:nvPr/>
              </p:nvSpPr>
              <p:spPr bwMode="auto">
                <a:xfrm>
                  <a:off x="9486537" y="5468570"/>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05" name="Rectangle 22"/>
                <p:cNvSpPr>
                  <a:spLocks noChangeArrowheads="1"/>
                </p:cNvSpPr>
                <p:nvPr/>
              </p:nvSpPr>
              <p:spPr bwMode="auto">
                <a:xfrm>
                  <a:off x="9486537" y="5644518"/>
                  <a:ext cx="626813" cy="9774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06" name="Rectangle 23"/>
                <p:cNvSpPr>
                  <a:spLocks noChangeArrowheads="1"/>
                </p:cNvSpPr>
                <p:nvPr/>
              </p:nvSpPr>
              <p:spPr bwMode="auto">
                <a:xfrm>
                  <a:off x="9486537" y="5119119"/>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07" name="Rectangle 24"/>
                <p:cNvSpPr>
                  <a:spLocks noChangeArrowheads="1"/>
                </p:cNvSpPr>
                <p:nvPr/>
              </p:nvSpPr>
              <p:spPr bwMode="auto">
                <a:xfrm>
                  <a:off x="9486537" y="5295066"/>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08" name="Rectangle 26"/>
                <p:cNvSpPr>
                  <a:spLocks noChangeArrowheads="1"/>
                </p:cNvSpPr>
                <p:nvPr/>
              </p:nvSpPr>
              <p:spPr bwMode="auto">
                <a:xfrm>
                  <a:off x="4767723" y="5044585"/>
                  <a:ext cx="779545" cy="165683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09" name="Rectangle 27"/>
                <p:cNvSpPr>
                  <a:spLocks noChangeArrowheads="1"/>
                </p:cNvSpPr>
                <p:nvPr/>
              </p:nvSpPr>
              <p:spPr bwMode="auto">
                <a:xfrm>
                  <a:off x="5195373" y="6504706"/>
                  <a:ext cx="103858" cy="19672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10" name="Rectangle 28"/>
                <p:cNvSpPr>
                  <a:spLocks noChangeArrowheads="1"/>
                </p:cNvSpPr>
                <p:nvPr/>
              </p:nvSpPr>
              <p:spPr bwMode="auto">
                <a:xfrm>
                  <a:off x="5019425" y="6504706"/>
                  <a:ext cx="103858" cy="19672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11" name="Rectangle 29"/>
                <p:cNvSpPr>
                  <a:spLocks noChangeArrowheads="1"/>
                </p:cNvSpPr>
                <p:nvPr/>
              </p:nvSpPr>
              <p:spPr bwMode="auto">
                <a:xfrm>
                  <a:off x="4845921" y="5818021"/>
                  <a:ext cx="625591" cy="100192"/>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12" name="Rectangle 30"/>
                <p:cNvSpPr>
                  <a:spLocks noChangeArrowheads="1"/>
                </p:cNvSpPr>
                <p:nvPr/>
              </p:nvSpPr>
              <p:spPr bwMode="auto">
                <a:xfrm>
                  <a:off x="4845921" y="5993969"/>
                  <a:ext cx="625591" cy="101415"/>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13" name="Rectangle 31"/>
                <p:cNvSpPr>
                  <a:spLocks noChangeArrowheads="1"/>
                </p:cNvSpPr>
                <p:nvPr/>
              </p:nvSpPr>
              <p:spPr bwMode="auto">
                <a:xfrm>
                  <a:off x="4845921" y="6167473"/>
                  <a:ext cx="625591" cy="100192"/>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14" name="Rectangle 32"/>
                <p:cNvSpPr>
                  <a:spLocks noChangeArrowheads="1"/>
                </p:cNvSpPr>
                <p:nvPr/>
              </p:nvSpPr>
              <p:spPr bwMode="auto">
                <a:xfrm>
                  <a:off x="4845921" y="6343420"/>
                  <a:ext cx="625591" cy="100192"/>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15" name="Rectangle 33"/>
                <p:cNvSpPr>
                  <a:spLocks noChangeArrowheads="1"/>
                </p:cNvSpPr>
                <p:nvPr/>
              </p:nvSpPr>
              <p:spPr bwMode="auto">
                <a:xfrm>
                  <a:off x="4845921" y="5468570"/>
                  <a:ext cx="625591" cy="101415"/>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16" name="Rectangle 34"/>
                <p:cNvSpPr>
                  <a:spLocks noChangeArrowheads="1"/>
                </p:cNvSpPr>
                <p:nvPr/>
              </p:nvSpPr>
              <p:spPr bwMode="auto">
                <a:xfrm>
                  <a:off x="4845921" y="5644518"/>
                  <a:ext cx="625591" cy="97749"/>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17" name="Rectangle 35"/>
                <p:cNvSpPr>
                  <a:spLocks noChangeArrowheads="1"/>
                </p:cNvSpPr>
                <p:nvPr/>
              </p:nvSpPr>
              <p:spPr bwMode="auto">
                <a:xfrm>
                  <a:off x="4845921" y="5119119"/>
                  <a:ext cx="625591" cy="101415"/>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18" name="Rectangle 36"/>
                <p:cNvSpPr>
                  <a:spLocks noChangeArrowheads="1"/>
                </p:cNvSpPr>
                <p:nvPr/>
              </p:nvSpPr>
              <p:spPr bwMode="auto">
                <a:xfrm>
                  <a:off x="4845921" y="5295066"/>
                  <a:ext cx="625591" cy="101415"/>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19" name="Freeform 37"/>
                <p:cNvSpPr/>
                <p:nvPr/>
              </p:nvSpPr>
              <p:spPr bwMode="auto">
                <a:xfrm>
                  <a:off x="7823589" y="5725160"/>
                  <a:ext cx="1160765" cy="976265"/>
                </a:xfrm>
                <a:custGeom>
                  <a:avLst/>
                  <a:gdLst>
                    <a:gd name="T0" fmla="*/ 522 w 950"/>
                    <a:gd name="T1" fmla="*/ 135 h 799"/>
                    <a:gd name="T2" fmla="*/ 522 w 950"/>
                    <a:gd name="T3" fmla="*/ 0 h 799"/>
                    <a:gd name="T4" fmla="*/ 626 w 950"/>
                    <a:gd name="T5" fmla="*/ 0 h 799"/>
                    <a:gd name="T6" fmla="*/ 626 w 950"/>
                    <a:gd name="T7" fmla="*/ 135 h 799"/>
                    <a:gd name="T8" fmla="*/ 662 w 950"/>
                    <a:gd name="T9" fmla="*/ 135 h 799"/>
                    <a:gd name="T10" fmla="*/ 662 w 950"/>
                    <a:gd name="T11" fmla="*/ 0 h 799"/>
                    <a:gd name="T12" fmla="*/ 766 w 950"/>
                    <a:gd name="T13" fmla="*/ 0 h 799"/>
                    <a:gd name="T14" fmla="*/ 766 w 950"/>
                    <a:gd name="T15" fmla="*/ 135 h 799"/>
                    <a:gd name="T16" fmla="*/ 950 w 950"/>
                    <a:gd name="T17" fmla="*/ 135 h 799"/>
                    <a:gd name="T18" fmla="*/ 950 w 950"/>
                    <a:gd name="T19" fmla="*/ 168 h 799"/>
                    <a:gd name="T20" fmla="*/ 908 w 950"/>
                    <a:gd name="T21" fmla="*/ 168 h 799"/>
                    <a:gd name="T22" fmla="*/ 908 w 950"/>
                    <a:gd name="T23" fmla="*/ 799 h 799"/>
                    <a:gd name="T24" fmla="*/ 43 w 950"/>
                    <a:gd name="T25" fmla="*/ 799 h 799"/>
                    <a:gd name="T26" fmla="*/ 43 w 950"/>
                    <a:gd name="T27" fmla="*/ 168 h 799"/>
                    <a:gd name="T28" fmla="*/ 0 w 950"/>
                    <a:gd name="T29" fmla="*/ 168 h 799"/>
                    <a:gd name="T30" fmla="*/ 0 w 950"/>
                    <a:gd name="T31" fmla="*/ 135 h 799"/>
                    <a:gd name="T32" fmla="*/ 522 w 950"/>
                    <a:gd name="T33" fmla="*/ 135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0" h="799">
                      <a:moveTo>
                        <a:pt x="522" y="135"/>
                      </a:moveTo>
                      <a:lnTo>
                        <a:pt x="522" y="0"/>
                      </a:lnTo>
                      <a:lnTo>
                        <a:pt x="626" y="0"/>
                      </a:lnTo>
                      <a:lnTo>
                        <a:pt x="626" y="135"/>
                      </a:lnTo>
                      <a:lnTo>
                        <a:pt x="662" y="135"/>
                      </a:lnTo>
                      <a:lnTo>
                        <a:pt x="662" y="0"/>
                      </a:lnTo>
                      <a:lnTo>
                        <a:pt x="766" y="0"/>
                      </a:lnTo>
                      <a:lnTo>
                        <a:pt x="766" y="135"/>
                      </a:lnTo>
                      <a:lnTo>
                        <a:pt x="950" y="135"/>
                      </a:lnTo>
                      <a:lnTo>
                        <a:pt x="950" y="168"/>
                      </a:lnTo>
                      <a:lnTo>
                        <a:pt x="908" y="168"/>
                      </a:lnTo>
                      <a:lnTo>
                        <a:pt x="908" y="799"/>
                      </a:lnTo>
                      <a:lnTo>
                        <a:pt x="43" y="799"/>
                      </a:lnTo>
                      <a:lnTo>
                        <a:pt x="43" y="168"/>
                      </a:lnTo>
                      <a:lnTo>
                        <a:pt x="0" y="168"/>
                      </a:lnTo>
                      <a:lnTo>
                        <a:pt x="0" y="135"/>
                      </a:lnTo>
                      <a:lnTo>
                        <a:pt x="522" y="135"/>
                      </a:lnTo>
                      <a:close/>
                    </a:path>
                  </a:pathLst>
                </a:custGeom>
                <a:solidFill>
                  <a:schemeClr val="bg1">
                    <a:lumMod val="8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320" name="Freeform 38"/>
                <p:cNvSpPr/>
                <p:nvPr/>
              </p:nvSpPr>
              <p:spPr bwMode="auto">
                <a:xfrm>
                  <a:off x="7208994" y="5725160"/>
                  <a:ext cx="1163209" cy="976265"/>
                </a:xfrm>
                <a:custGeom>
                  <a:avLst/>
                  <a:gdLst>
                    <a:gd name="T0" fmla="*/ 525 w 952"/>
                    <a:gd name="T1" fmla="*/ 135 h 799"/>
                    <a:gd name="T2" fmla="*/ 525 w 952"/>
                    <a:gd name="T3" fmla="*/ 0 h 799"/>
                    <a:gd name="T4" fmla="*/ 629 w 952"/>
                    <a:gd name="T5" fmla="*/ 0 h 799"/>
                    <a:gd name="T6" fmla="*/ 629 w 952"/>
                    <a:gd name="T7" fmla="*/ 135 h 799"/>
                    <a:gd name="T8" fmla="*/ 664 w 952"/>
                    <a:gd name="T9" fmla="*/ 135 h 799"/>
                    <a:gd name="T10" fmla="*/ 664 w 952"/>
                    <a:gd name="T11" fmla="*/ 0 h 799"/>
                    <a:gd name="T12" fmla="*/ 766 w 952"/>
                    <a:gd name="T13" fmla="*/ 0 h 799"/>
                    <a:gd name="T14" fmla="*/ 766 w 952"/>
                    <a:gd name="T15" fmla="*/ 135 h 799"/>
                    <a:gd name="T16" fmla="*/ 952 w 952"/>
                    <a:gd name="T17" fmla="*/ 135 h 799"/>
                    <a:gd name="T18" fmla="*/ 952 w 952"/>
                    <a:gd name="T19" fmla="*/ 168 h 799"/>
                    <a:gd name="T20" fmla="*/ 910 w 952"/>
                    <a:gd name="T21" fmla="*/ 168 h 799"/>
                    <a:gd name="T22" fmla="*/ 910 w 952"/>
                    <a:gd name="T23" fmla="*/ 799 h 799"/>
                    <a:gd name="T24" fmla="*/ 43 w 952"/>
                    <a:gd name="T25" fmla="*/ 799 h 799"/>
                    <a:gd name="T26" fmla="*/ 43 w 952"/>
                    <a:gd name="T27" fmla="*/ 168 h 799"/>
                    <a:gd name="T28" fmla="*/ 0 w 952"/>
                    <a:gd name="T29" fmla="*/ 168 h 799"/>
                    <a:gd name="T30" fmla="*/ 0 w 952"/>
                    <a:gd name="T31" fmla="*/ 135 h 799"/>
                    <a:gd name="T32" fmla="*/ 525 w 952"/>
                    <a:gd name="T33" fmla="*/ 135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2" h="799">
                      <a:moveTo>
                        <a:pt x="525" y="135"/>
                      </a:moveTo>
                      <a:lnTo>
                        <a:pt x="525" y="0"/>
                      </a:lnTo>
                      <a:lnTo>
                        <a:pt x="629" y="0"/>
                      </a:lnTo>
                      <a:lnTo>
                        <a:pt x="629" y="135"/>
                      </a:lnTo>
                      <a:lnTo>
                        <a:pt x="664" y="135"/>
                      </a:lnTo>
                      <a:lnTo>
                        <a:pt x="664" y="0"/>
                      </a:lnTo>
                      <a:lnTo>
                        <a:pt x="766" y="0"/>
                      </a:lnTo>
                      <a:lnTo>
                        <a:pt x="766" y="135"/>
                      </a:lnTo>
                      <a:lnTo>
                        <a:pt x="952" y="135"/>
                      </a:lnTo>
                      <a:lnTo>
                        <a:pt x="952" y="168"/>
                      </a:lnTo>
                      <a:lnTo>
                        <a:pt x="910" y="168"/>
                      </a:lnTo>
                      <a:lnTo>
                        <a:pt x="910" y="799"/>
                      </a:lnTo>
                      <a:lnTo>
                        <a:pt x="43" y="799"/>
                      </a:lnTo>
                      <a:lnTo>
                        <a:pt x="43" y="168"/>
                      </a:lnTo>
                      <a:lnTo>
                        <a:pt x="0" y="168"/>
                      </a:lnTo>
                      <a:lnTo>
                        <a:pt x="0" y="135"/>
                      </a:lnTo>
                      <a:lnTo>
                        <a:pt x="525" y="135"/>
                      </a:lnTo>
                      <a:close/>
                    </a:path>
                  </a:pathLst>
                </a:cu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321" name="Rectangle 39"/>
                <p:cNvSpPr>
                  <a:spLocks noChangeArrowheads="1"/>
                </p:cNvSpPr>
                <p:nvPr/>
              </p:nvSpPr>
              <p:spPr bwMode="auto">
                <a:xfrm>
                  <a:off x="8670336" y="5381818"/>
                  <a:ext cx="1058129" cy="1319606"/>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22" name="Rectangle 40"/>
                <p:cNvSpPr>
                  <a:spLocks noChangeArrowheads="1"/>
                </p:cNvSpPr>
                <p:nvPr/>
              </p:nvSpPr>
              <p:spPr bwMode="auto">
                <a:xfrm>
                  <a:off x="8617797" y="5341497"/>
                  <a:ext cx="1163209" cy="403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23" name="Rectangle 41"/>
                <p:cNvSpPr>
                  <a:spLocks noChangeArrowheads="1"/>
                </p:cNvSpPr>
                <p:nvPr/>
              </p:nvSpPr>
              <p:spPr bwMode="auto">
                <a:xfrm>
                  <a:off x="9253163" y="6435059"/>
                  <a:ext cx="138070" cy="26636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24" name="Rectangle 42"/>
                <p:cNvSpPr>
                  <a:spLocks noChangeArrowheads="1"/>
                </p:cNvSpPr>
                <p:nvPr/>
              </p:nvSpPr>
              <p:spPr bwMode="auto">
                <a:xfrm>
                  <a:off x="9013678" y="6435059"/>
                  <a:ext cx="138070" cy="26636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25" name="Rectangle 43"/>
                <p:cNvSpPr>
                  <a:spLocks noChangeArrowheads="1"/>
                </p:cNvSpPr>
                <p:nvPr/>
              </p:nvSpPr>
              <p:spPr bwMode="auto">
                <a:xfrm>
                  <a:off x="8776638" y="5500338"/>
                  <a:ext cx="854078" cy="13807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26" name="Rectangle 44"/>
                <p:cNvSpPr>
                  <a:spLocks noChangeArrowheads="1"/>
                </p:cNvSpPr>
                <p:nvPr/>
              </p:nvSpPr>
              <p:spPr bwMode="auto">
                <a:xfrm>
                  <a:off x="8776638" y="5737379"/>
                  <a:ext cx="854078" cy="13807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27" name="Rectangle 45"/>
                <p:cNvSpPr>
                  <a:spLocks noChangeArrowheads="1"/>
                </p:cNvSpPr>
                <p:nvPr/>
              </p:nvSpPr>
              <p:spPr bwMode="auto">
                <a:xfrm>
                  <a:off x="8776638" y="5976863"/>
                  <a:ext cx="854078" cy="13562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28" name="Rectangle 46"/>
                <p:cNvSpPr>
                  <a:spLocks noChangeArrowheads="1"/>
                </p:cNvSpPr>
                <p:nvPr/>
              </p:nvSpPr>
              <p:spPr bwMode="auto">
                <a:xfrm>
                  <a:off x="8776638" y="6212681"/>
                  <a:ext cx="854078" cy="13562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29" name="Rectangle 48"/>
                <p:cNvSpPr>
                  <a:spLocks noChangeArrowheads="1"/>
                </p:cNvSpPr>
                <p:nvPr/>
              </p:nvSpPr>
              <p:spPr bwMode="auto">
                <a:xfrm>
                  <a:off x="8842618" y="5176546"/>
                  <a:ext cx="410544" cy="164951"/>
                </a:xfrm>
                <a:prstGeom prst="rect">
                  <a:avLst/>
                </a:prstGeom>
                <a:solidFill>
                  <a:schemeClr val="bg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330" name="Rectangle 49"/>
                <p:cNvSpPr>
                  <a:spLocks noChangeArrowheads="1"/>
                </p:cNvSpPr>
                <p:nvPr/>
              </p:nvSpPr>
              <p:spPr bwMode="auto">
                <a:xfrm>
                  <a:off x="7380053" y="3976681"/>
                  <a:ext cx="1055684" cy="2724743"/>
                </a:xfrm>
                <a:prstGeom prst="rect">
                  <a:avLst/>
                </a:prstGeom>
                <a:solidFill>
                  <a:srgbClr val="92D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31" name="Rectangle 51"/>
                <p:cNvSpPr>
                  <a:spLocks noChangeArrowheads="1"/>
                </p:cNvSpPr>
                <p:nvPr/>
              </p:nvSpPr>
              <p:spPr bwMode="auto">
                <a:xfrm>
                  <a:off x="7959215" y="6435059"/>
                  <a:ext cx="139292" cy="266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32" name="Rectangle 52"/>
                <p:cNvSpPr>
                  <a:spLocks noChangeArrowheads="1"/>
                </p:cNvSpPr>
                <p:nvPr/>
              </p:nvSpPr>
              <p:spPr bwMode="auto">
                <a:xfrm>
                  <a:off x="7723397" y="6435059"/>
                  <a:ext cx="135626" cy="266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33" name="Rectangle 53"/>
                <p:cNvSpPr>
                  <a:spLocks noChangeArrowheads="1"/>
                </p:cNvSpPr>
                <p:nvPr/>
              </p:nvSpPr>
              <p:spPr bwMode="auto">
                <a:xfrm>
                  <a:off x="7483913" y="5500338"/>
                  <a:ext cx="854078" cy="13807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34" name="Rectangle 54"/>
                <p:cNvSpPr>
                  <a:spLocks noChangeArrowheads="1"/>
                </p:cNvSpPr>
                <p:nvPr/>
              </p:nvSpPr>
              <p:spPr bwMode="auto">
                <a:xfrm>
                  <a:off x="7483913" y="5737379"/>
                  <a:ext cx="854078" cy="13807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35" name="Rectangle 55"/>
                <p:cNvSpPr>
                  <a:spLocks noChangeArrowheads="1"/>
                </p:cNvSpPr>
                <p:nvPr/>
              </p:nvSpPr>
              <p:spPr bwMode="auto">
                <a:xfrm>
                  <a:off x="7483913" y="5976863"/>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36" name="Rectangle 56"/>
                <p:cNvSpPr>
                  <a:spLocks noChangeArrowheads="1"/>
                </p:cNvSpPr>
                <p:nvPr/>
              </p:nvSpPr>
              <p:spPr bwMode="auto">
                <a:xfrm>
                  <a:off x="7483913" y="6212681"/>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37" name="Rectangle 57"/>
                <p:cNvSpPr>
                  <a:spLocks noChangeArrowheads="1"/>
                </p:cNvSpPr>
                <p:nvPr/>
              </p:nvSpPr>
              <p:spPr bwMode="auto">
                <a:xfrm>
                  <a:off x="7483913" y="5027479"/>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38" name="Rectangle 58"/>
                <p:cNvSpPr>
                  <a:spLocks noChangeArrowheads="1"/>
                </p:cNvSpPr>
                <p:nvPr/>
              </p:nvSpPr>
              <p:spPr bwMode="auto">
                <a:xfrm>
                  <a:off x="7483913" y="5263298"/>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39" name="Rectangle 59"/>
                <p:cNvSpPr>
                  <a:spLocks noChangeArrowheads="1"/>
                </p:cNvSpPr>
                <p:nvPr/>
              </p:nvSpPr>
              <p:spPr bwMode="auto">
                <a:xfrm>
                  <a:off x="7483913" y="4313914"/>
                  <a:ext cx="854078" cy="13807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40" name="Rectangle 60"/>
                <p:cNvSpPr>
                  <a:spLocks noChangeArrowheads="1"/>
                </p:cNvSpPr>
                <p:nvPr/>
              </p:nvSpPr>
              <p:spPr bwMode="auto">
                <a:xfrm>
                  <a:off x="7483913" y="4553398"/>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41" name="Rectangle 61"/>
                <p:cNvSpPr>
                  <a:spLocks noChangeArrowheads="1"/>
                </p:cNvSpPr>
                <p:nvPr/>
              </p:nvSpPr>
              <p:spPr bwMode="auto">
                <a:xfrm>
                  <a:off x="7483913" y="4790439"/>
                  <a:ext cx="854078" cy="13807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42" name="Rectangle 63"/>
                <p:cNvSpPr>
                  <a:spLocks noChangeArrowheads="1"/>
                </p:cNvSpPr>
                <p:nvPr/>
              </p:nvSpPr>
              <p:spPr bwMode="auto">
                <a:xfrm>
                  <a:off x="7483913" y="4076874"/>
                  <a:ext cx="854078" cy="13929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43" name="Rectangle 65"/>
                <p:cNvSpPr>
                  <a:spLocks noChangeArrowheads="1"/>
                </p:cNvSpPr>
                <p:nvPr/>
              </p:nvSpPr>
              <p:spPr bwMode="auto">
                <a:xfrm>
                  <a:off x="5420195" y="4447097"/>
                  <a:ext cx="1059350" cy="225432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44" name="Rectangle 66"/>
                <p:cNvSpPr>
                  <a:spLocks noChangeArrowheads="1"/>
                </p:cNvSpPr>
                <p:nvPr/>
              </p:nvSpPr>
              <p:spPr bwMode="auto">
                <a:xfrm>
                  <a:off x="6003021" y="6435059"/>
                  <a:ext cx="135626" cy="266365"/>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45" name="Rectangle 67"/>
                <p:cNvSpPr>
                  <a:spLocks noChangeArrowheads="1"/>
                </p:cNvSpPr>
                <p:nvPr/>
              </p:nvSpPr>
              <p:spPr bwMode="auto">
                <a:xfrm>
                  <a:off x="5763537" y="6435059"/>
                  <a:ext cx="138070" cy="266365"/>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46" name="Rectangle 68"/>
                <p:cNvSpPr>
                  <a:spLocks noChangeArrowheads="1"/>
                </p:cNvSpPr>
                <p:nvPr/>
              </p:nvSpPr>
              <p:spPr bwMode="auto">
                <a:xfrm>
                  <a:off x="5524053" y="5500338"/>
                  <a:ext cx="854078" cy="13807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47" name="Rectangle 69"/>
                <p:cNvSpPr>
                  <a:spLocks noChangeArrowheads="1"/>
                </p:cNvSpPr>
                <p:nvPr/>
              </p:nvSpPr>
              <p:spPr bwMode="auto">
                <a:xfrm>
                  <a:off x="5524053" y="5737379"/>
                  <a:ext cx="854078" cy="13807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48" name="Rectangle 70"/>
                <p:cNvSpPr>
                  <a:spLocks noChangeArrowheads="1"/>
                </p:cNvSpPr>
                <p:nvPr/>
              </p:nvSpPr>
              <p:spPr bwMode="auto">
                <a:xfrm>
                  <a:off x="5524053" y="5976863"/>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49" name="Rectangle 71"/>
                <p:cNvSpPr>
                  <a:spLocks noChangeArrowheads="1"/>
                </p:cNvSpPr>
                <p:nvPr/>
              </p:nvSpPr>
              <p:spPr bwMode="auto">
                <a:xfrm>
                  <a:off x="5524053" y="6212681"/>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50" name="Rectangle 72"/>
                <p:cNvSpPr>
                  <a:spLocks noChangeArrowheads="1"/>
                </p:cNvSpPr>
                <p:nvPr/>
              </p:nvSpPr>
              <p:spPr bwMode="auto">
                <a:xfrm>
                  <a:off x="5524053" y="5027479"/>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51" name="Rectangle 73"/>
                <p:cNvSpPr>
                  <a:spLocks noChangeArrowheads="1"/>
                </p:cNvSpPr>
                <p:nvPr/>
              </p:nvSpPr>
              <p:spPr bwMode="auto">
                <a:xfrm>
                  <a:off x="5524053" y="5263298"/>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52" name="Rectangle 74"/>
                <p:cNvSpPr>
                  <a:spLocks noChangeArrowheads="1"/>
                </p:cNvSpPr>
                <p:nvPr/>
              </p:nvSpPr>
              <p:spPr bwMode="auto">
                <a:xfrm>
                  <a:off x="5524053" y="4553398"/>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53" name="Rectangle 75"/>
                <p:cNvSpPr>
                  <a:spLocks noChangeArrowheads="1"/>
                </p:cNvSpPr>
                <p:nvPr/>
              </p:nvSpPr>
              <p:spPr bwMode="auto">
                <a:xfrm>
                  <a:off x="5524053" y="4790439"/>
                  <a:ext cx="854078" cy="13807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54" name="Rectangle 76"/>
                <p:cNvSpPr>
                  <a:spLocks noChangeArrowheads="1"/>
                </p:cNvSpPr>
                <p:nvPr/>
              </p:nvSpPr>
              <p:spPr bwMode="auto">
                <a:xfrm>
                  <a:off x="8355097" y="6634222"/>
                  <a:ext cx="398326" cy="67203"/>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355" name="Rectangle 77"/>
                <p:cNvSpPr>
                  <a:spLocks noChangeArrowheads="1"/>
                </p:cNvSpPr>
                <p:nvPr/>
              </p:nvSpPr>
              <p:spPr bwMode="auto">
                <a:xfrm>
                  <a:off x="6479546" y="6634222"/>
                  <a:ext cx="1142437" cy="67203"/>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356" name="Rectangle 79"/>
                <p:cNvSpPr>
                  <a:spLocks noChangeArrowheads="1"/>
                </p:cNvSpPr>
                <p:nvPr/>
              </p:nvSpPr>
              <p:spPr bwMode="auto">
                <a:xfrm>
                  <a:off x="5318780" y="5044584"/>
                  <a:ext cx="101414" cy="1654198"/>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57" name="Freeform 84"/>
                <p:cNvSpPr/>
                <p:nvPr/>
              </p:nvSpPr>
              <p:spPr bwMode="auto">
                <a:xfrm>
                  <a:off x="4637668" y="6455830"/>
                  <a:ext cx="48872" cy="184501"/>
                </a:xfrm>
                <a:custGeom>
                  <a:avLst/>
                  <a:gdLst>
                    <a:gd name="T0" fmla="*/ 0 w 40"/>
                    <a:gd name="T1" fmla="*/ 0 h 151"/>
                    <a:gd name="T2" fmla="*/ 40 w 40"/>
                    <a:gd name="T3" fmla="*/ 0 h 151"/>
                    <a:gd name="T4" fmla="*/ 40 w 40"/>
                    <a:gd name="T5" fmla="*/ 151 h 151"/>
                    <a:gd name="T6" fmla="*/ 0 w 40"/>
                    <a:gd name="T7" fmla="*/ 151 h 151"/>
                    <a:gd name="T8" fmla="*/ 0 w 40"/>
                    <a:gd name="T9" fmla="*/ 0 h 151"/>
                    <a:gd name="T10" fmla="*/ 0 w 40"/>
                    <a:gd name="T11" fmla="*/ 0 h 151"/>
                  </a:gdLst>
                  <a:ahLst/>
                  <a:cxnLst>
                    <a:cxn ang="0">
                      <a:pos x="T0" y="T1"/>
                    </a:cxn>
                    <a:cxn ang="0">
                      <a:pos x="T2" y="T3"/>
                    </a:cxn>
                    <a:cxn ang="0">
                      <a:pos x="T4" y="T5"/>
                    </a:cxn>
                    <a:cxn ang="0">
                      <a:pos x="T6" y="T7"/>
                    </a:cxn>
                    <a:cxn ang="0">
                      <a:pos x="T8" y="T9"/>
                    </a:cxn>
                    <a:cxn ang="0">
                      <a:pos x="T10" y="T11"/>
                    </a:cxn>
                  </a:cxnLst>
                  <a:rect l="0" t="0" r="r" b="b"/>
                  <a:pathLst>
                    <a:path w="40" h="151">
                      <a:moveTo>
                        <a:pt x="0" y="0"/>
                      </a:moveTo>
                      <a:lnTo>
                        <a:pt x="40" y="0"/>
                      </a:lnTo>
                      <a:lnTo>
                        <a:pt x="40" y="151"/>
                      </a:lnTo>
                      <a:lnTo>
                        <a:pt x="0" y="151"/>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58" name="Oval 85"/>
                <p:cNvSpPr>
                  <a:spLocks noChangeArrowheads="1"/>
                </p:cNvSpPr>
                <p:nvPr/>
              </p:nvSpPr>
              <p:spPr bwMode="auto">
                <a:xfrm>
                  <a:off x="4524030" y="6290880"/>
                  <a:ext cx="248038" cy="24559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59" name="Oval 86"/>
                <p:cNvSpPr>
                  <a:spLocks noChangeArrowheads="1"/>
                </p:cNvSpPr>
                <p:nvPr/>
              </p:nvSpPr>
              <p:spPr bwMode="auto">
                <a:xfrm>
                  <a:off x="4559467" y="6163807"/>
                  <a:ext cx="180835" cy="182057"/>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60" name="Freeform 87"/>
                <p:cNvSpPr/>
                <p:nvPr/>
              </p:nvSpPr>
              <p:spPr bwMode="auto">
                <a:xfrm>
                  <a:off x="4807912" y="6510813"/>
                  <a:ext cx="35434" cy="129518"/>
                </a:xfrm>
                <a:custGeom>
                  <a:avLst/>
                  <a:gdLst>
                    <a:gd name="T0" fmla="*/ 0 w 29"/>
                    <a:gd name="T1" fmla="*/ 0 h 106"/>
                    <a:gd name="T2" fmla="*/ 29 w 29"/>
                    <a:gd name="T3" fmla="*/ 0 h 106"/>
                    <a:gd name="T4" fmla="*/ 29 w 29"/>
                    <a:gd name="T5" fmla="*/ 106 h 106"/>
                    <a:gd name="T6" fmla="*/ 0 w 29"/>
                    <a:gd name="T7" fmla="*/ 106 h 106"/>
                    <a:gd name="T8" fmla="*/ 0 w 29"/>
                    <a:gd name="T9" fmla="*/ 0 h 106"/>
                    <a:gd name="T10" fmla="*/ 0 w 29"/>
                    <a:gd name="T11" fmla="*/ 0 h 106"/>
                  </a:gdLst>
                  <a:ahLst/>
                  <a:cxnLst>
                    <a:cxn ang="0">
                      <a:pos x="T0" y="T1"/>
                    </a:cxn>
                    <a:cxn ang="0">
                      <a:pos x="T2" y="T3"/>
                    </a:cxn>
                    <a:cxn ang="0">
                      <a:pos x="T4" y="T5"/>
                    </a:cxn>
                    <a:cxn ang="0">
                      <a:pos x="T6" y="T7"/>
                    </a:cxn>
                    <a:cxn ang="0">
                      <a:pos x="T8" y="T9"/>
                    </a:cxn>
                    <a:cxn ang="0">
                      <a:pos x="T10" y="T11"/>
                    </a:cxn>
                  </a:cxnLst>
                  <a:rect l="0" t="0" r="r" b="b"/>
                  <a:pathLst>
                    <a:path w="29" h="106">
                      <a:moveTo>
                        <a:pt x="0" y="0"/>
                      </a:moveTo>
                      <a:lnTo>
                        <a:pt x="29" y="0"/>
                      </a:lnTo>
                      <a:lnTo>
                        <a:pt x="29" y="106"/>
                      </a:lnTo>
                      <a:lnTo>
                        <a:pt x="0" y="106"/>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61" name="Oval 88"/>
                <p:cNvSpPr>
                  <a:spLocks noChangeArrowheads="1"/>
                </p:cNvSpPr>
                <p:nvPr/>
              </p:nvSpPr>
              <p:spPr bwMode="auto">
                <a:xfrm>
                  <a:off x="4739489" y="6394738"/>
                  <a:ext cx="169839" cy="173503"/>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62" name="Oval 89"/>
                <p:cNvSpPr>
                  <a:spLocks noChangeArrowheads="1"/>
                </p:cNvSpPr>
                <p:nvPr/>
              </p:nvSpPr>
              <p:spPr bwMode="auto">
                <a:xfrm>
                  <a:off x="4762702" y="6307985"/>
                  <a:ext cx="123407" cy="12707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63" name="Freeform 90"/>
                <p:cNvSpPr/>
                <p:nvPr/>
              </p:nvSpPr>
              <p:spPr bwMode="auto">
                <a:xfrm>
                  <a:off x="11310771" y="6464384"/>
                  <a:ext cx="48874" cy="184501"/>
                </a:xfrm>
                <a:custGeom>
                  <a:avLst/>
                  <a:gdLst>
                    <a:gd name="T0" fmla="*/ 0 w 40"/>
                    <a:gd name="T1" fmla="*/ 0 h 151"/>
                    <a:gd name="T2" fmla="*/ 40 w 40"/>
                    <a:gd name="T3" fmla="*/ 0 h 151"/>
                    <a:gd name="T4" fmla="*/ 40 w 40"/>
                    <a:gd name="T5" fmla="*/ 151 h 151"/>
                    <a:gd name="T6" fmla="*/ 0 w 40"/>
                    <a:gd name="T7" fmla="*/ 151 h 151"/>
                    <a:gd name="T8" fmla="*/ 0 w 40"/>
                    <a:gd name="T9" fmla="*/ 0 h 151"/>
                    <a:gd name="T10" fmla="*/ 0 w 40"/>
                    <a:gd name="T11" fmla="*/ 0 h 151"/>
                  </a:gdLst>
                  <a:ahLst/>
                  <a:cxnLst>
                    <a:cxn ang="0">
                      <a:pos x="T0" y="T1"/>
                    </a:cxn>
                    <a:cxn ang="0">
                      <a:pos x="T2" y="T3"/>
                    </a:cxn>
                    <a:cxn ang="0">
                      <a:pos x="T4" y="T5"/>
                    </a:cxn>
                    <a:cxn ang="0">
                      <a:pos x="T6" y="T7"/>
                    </a:cxn>
                    <a:cxn ang="0">
                      <a:pos x="T8" y="T9"/>
                    </a:cxn>
                    <a:cxn ang="0">
                      <a:pos x="T10" y="T11"/>
                    </a:cxn>
                  </a:cxnLst>
                  <a:rect l="0" t="0" r="r" b="b"/>
                  <a:pathLst>
                    <a:path w="40" h="151">
                      <a:moveTo>
                        <a:pt x="0" y="0"/>
                      </a:moveTo>
                      <a:lnTo>
                        <a:pt x="40" y="0"/>
                      </a:lnTo>
                      <a:lnTo>
                        <a:pt x="40" y="151"/>
                      </a:lnTo>
                      <a:lnTo>
                        <a:pt x="0" y="151"/>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64" name="Oval 91"/>
                <p:cNvSpPr>
                  <a:spLocks noChangeArrowheads="1"/>
                </p:cNvSpPr>
                <p:nvPr/>
              </p:nvSpPr>
              <p:spPr bwMode="auto">
                <a:xfrm>
                  <a:off x="11209356" y="6299433"/>
                  <a:ext cx="248037" cy="24559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65" name="Oval 92"/>
                <p:cNvSpPr>
                  <a:spLocks noChangeArrowheads="1"/>
                </p:cNvSpPr>
                <p:nvPr/>
              </p:nvSpPr>
              <p:spPr bwMode="auto">
                <a:xfrm>
                  <a:off x="11244791" y="6169916"/>
                  <a:ext cx="180835" cy="182057"/>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66" name="Freeform 93"/>
                <p:cNvSpPr/>
                <p:nvPr/>
              </p:nvSpPr>
              <p:spPr bwMode="auto">
                <a:xfrm>
                  <a:off x="11489162" y="6519368"/>
                  <a:ext cx="35433" cy="129517"/>
                </a:xfrm>
                <a:custGeom>
                  <a:avLst/>
                  <a:gdLst>
                    <a:gd name="T0" fmla="*/ 0 w 29"/>
                    <a:gd name="T1" fmla="*/ 0 h 106"/>
                    <a:gd name="T2" fmla="*/ 29 w 29"/>
                    <a:gd name="T3" fmla="*/ 0 h 106"/>
                    <a:gd name="T4" fmla="*/ 29 w 29"/>
                    <a:gd name="T5" fmla="*/ 106 h 106"/>
                    <a:gd name="T6" fmla="*/ 0 w 29"/>
                    <a:gd name="T7" fmla="*/ 106 h 106"/>
                    <a:gd name="T8" fmla="*/ 0 w 29"/>
                    <a:gd name="T9" fmla="*/ 0 h 106"/>
                    <a:gd name="T10" fmla="*/ 0 w 29"/>
                    <a:gd name="T11" fmla="*/ 0 h 106"/>
                  </a:gdLst>
                  <a:ahLst/>
                  <a:cxnLst>
                    <a:cxn ang="0">
                      <a:pos x="T0" y="T1"/>
                    </a:cxn>
                    <a:cxn ang="0">
                      <a:pos x="T2" y="T3"/>
                    </a:cxn>
                    <a:cxn ang="0">
                      <a:pos x="T4" y="T5"/>
                    </a:cxn>
                    <a:cxn ang="0">
                      <a:pos x="T6" y="T7"/>
                    </a:cxn>
                    <a:cxn ang="0">
                      <a:pos x="T8" y="T9"/>
                    </a:cxn>
                    <a:cxn ang="0">
                      <a:pos x="T10" y="T11"/>
                    </a:cxn>
                  </a:cxnLst>
                  <a:rect l="0" t="0" r="r" b="b"/>
                  <a:pathLst>
                    <a:path w="29" h="106">
                      <a:moveTo>
                        <a:pt x="0" y="0"/>
                      </a:moveTo>
                      <a:lnTo>
                        <a:pt x="29" y="0"/>
                      </a:lnTo>
                      <a:lnTo>
                        <a:pt x="29" y="106"/>
                      </a:lnTo>
                      <a:lnTo>
                        <a:pt x="0" y="106"/>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67" name="Oval 94"/>
                <p:cNvSpPr>
                  <a:spLocks noChangeArrowheads="1"/>
                </p:cNvSpPr>
                <p:nvPr/>
              </p:nvSpPr>
              <p:spPr bwMode="auto">
                <a:xfrm>
                  <a:off x="11420738" y="6403291"/>
                  <a:ext cx="169838" cy="17350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68" name="Oval 95"/>
                <p:cNvSpPr>
                  <a:spLocks noChangeArrowheads="1"/>
                </p:cNvSpPr>
                <p:nvPr/>
              </p:nvSpPr>
              <p:spPr bwMode="auto">
                <a:xfrm>
                  <a:off x="11443953" y="6314096"/>
                  <a:ext cx="123407" cy="129517"/>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69" name="Freeform 96"/>
                <p:cNvSpPr/>
                <p:nvPr/>
              </p:nvSpPr>
              <p:spPr bwMode="auto">
                <a:xfrm>
                  <a:off x="11795848" y="6464384"/>
                  <a:ext cx="48874" cy="184501"/>
                </a:xfrm>
                <a:custGeom>
                  <a:avLst/>
                  <a:gdLst>
                    <a:gd name="T0" fmla="*/ 0 w 40"/>
                    <a:gd name="T1" fmla="*/ 0 h 151"/>
                    <a:gd name="T2" fmla="*/ 40 w 40"/>
                    <a:gd name="T3" fmla="*/ 0 h 151"/>
                    <a:gd name="T4" fmla="*/ 40 w 40"/>
                    <a:gd name="T5" fmla="*/ 151 h 151"/>
                    <a:gd name="T6" fmla="*/ 0 w 40"/>
                    <a:gd name="T7" fmla="*/ 151 h 151"/>
                    <a:gd name="T8" fmla="*/ 0 w 40"/>
                    <a:gd name="T9" fmla="*/ 0 h 151"/>
                    <a:gd name="T10" fmla="*/ 0 w 40"/>
                    <a:gd name="T11" fmla="*/ 0 h 151"/>
                  </a:gdLst>
                  <a:ahLst/>
                  <a:cxnLst>
                    <a:cxn ang="0">
                      <a:pos x="T0" y="T1"/>
                    </a:cxn>
                    <a:cxn ang="0">
                      <a:pos x="T2" y="T3"/>
                    </a:cxn>
                    <a:cxn ang="0">
                      <a:pos x="T4" y="T5"/>
                    </a:cxn>
                    <a:cxn ang="0">
                      <a:pos x="T6" y="T7"/>
                    </a:cxn>
                    <a:cxn ang="0">
                      <a:pos x="T8" y="T9"/>
                    </a:cxn>
                    <a:cxn ang="0">
                      <a:pos x="T10" y="T11"/>
                    </a:cxn>
                  </a:cxnLst>
                  <a:rect l="0" t="0" r="r" b="b"/>
                  <a:pathLst>
                    <a:path w="40" h="151">
                      <a:moveTo>
                        <a:pt x="0" y="0"/>
                      </a:moveTo>
                      <a:lnTo>
                        <a:pt x="40" y="0"/>
                      </a:lnTo>
                      <a:lnTo>
                        <a:pt x="40" y="151"/>
                      </a:lnTo>
                      <a:lnTo>
                        <a:pt x="0" y="151"/>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70" name="Oval 97"/>
                <p:cNvSpPr>
                  <a:spLocks noChangeArrowheads="1"/>
                </p:cNvSpPr>
                <p:nvPr/>
              </p:nvSpPr>
              <p:spPr bwMode="auto">
                <a:xfrm>
                  <a:off x="11694434" y="6299433"/>
                  <a:ext cx="248037" cy="24559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71" name="Oval 98"/>
                <p:cNvSpPr>
                  <a:spLocks noChangeArrowheads="1"/>
                </p:cNvSpPr>
                <p:nvPr/>
              </p:nvSpPr>
              <p:spPr bwMode="auto">
                <a:xfrm>
                  <a:off x="11728646" y="6169916"/>
                  <a:ext cx="182056" cy="182057"/>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72" name="Freeform 99"/>
                <p:cNvSpPr/>
                <p:nvPr/>
              </p:nvSpPr>
              <p:spPr bwMode="auto">
                <a:xfrm>
                  <a:off x="11974239" y="6519368"/>
                  <a:ext cx="34212" cy="129517"/>
                </a:xfrm>
                <a:custGeom>
                  <a:avLst/>
                  <a:gdLst>
                    <a:gd name="T0" fmla="*/ 0 w 28"/>
                    <a:gd name="T1" fmla="*/ 0 h 106"/>
                    <a:gd name="T2" fmla="*/ 28 w 28"/>
                    <a:gd name="T3" fmla="*/ 0 h 106"/>
                    <a:gd name="T4" fmla="*/ 28 w 28"/>
                    <a:gd name="T5" fmla="*/ 106 h 106"/>
                    <a:gd name="T6" fmla="*/ 0 w 28"/>
                    <a:gd name="T7" fmla="*/ 106 h 106"/>
                    <a:gd name="T8" fmla="*/ 0 w 28"/>
                    <a:gd name="T9" fmla="*/ 0 h 106"/>
                    <a:gd name="T10" fmla="*/ 0 w 28"/>
                    <a:gd name="T11" fmla="*/ 0 h 106"/>
                  </a:gdLst>
                  <a:ahLst/>
                  <a:cxnLst>
                    <a:cxn ang="0">
                      <a:pos x="T0" y="T1"/>
                    </a:cxn>
                    <a:cxn ang="0">
                      <a:pos x="T2" y="T3"/>
                    </a:cxn>
                    <a:cxn ang="0">
                      <a:pos x="T4" y="T5"/>
                    </a:cxn>
                    <a:cxn ang="0">
                      <a:pos x="T6" y="T7"/>
                    </a:cxn>
                    <a:cxn ang="0">
                      <a:pos x="T8" y="T9"/>
                    </a:cxn>
                    <a:cxn ang="0">
                      <a:pos x="T10" y="T11"/>
                    </a:cxn>
                  </a:cxnLst>
                  <a:rect l="0" t="0" r="r" b="b"/>
                  <a:pathLst>
                    <a:path w="28" h="106">
                      <a:moveTo>
                        <a:pt x="0" y="0"/>
                      </a:moveTo>
                      <a:lnTo>
                        <a:pt x="28" y="0"/>
                      </a:lnTo>
                      <a:lnTo>
                        <a:pt x="28" y="106"/>
                      </a:lnTo>
                      <a:lnTo>
                        <a:pt x="0" y="106"/>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73" name="Oval 100"/>
                <p:cNvSpPr>
                  <a:spLocks noChangeArrowheads="1"/>
                </p:cNvSpPr>
                <p:nvPr/>
              </p:nvSpPr>
              <p:spPr bwMode="auto">
                <a:xfrm>
                  <a:off x="11904594" y="6403291"/>
                  <a:ext cx="171060" cy="17350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74" name="Oval 101"/>
                <p:cNvSpPr>
                  <a:spLocks noChangeArrowheads="1"/>
                </p:cNvSpPr>
                <p:nvPr/>
              </p:nvSpPr>
              <p:spPr bwMode="auto">
                <a:xfrm>
                  <a:off x="11927809" y="6314096"/>
                  <a:ext cx="124629" cy="129517"/>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375" name="Rectangle 78"/>
                <p:cNvSpPr>
                  <a:spLocks noChangeArrowheads="1"/>
                </p:cNvSpPr>
                <p:nvPr/>
              </p:nvSpPr>
              <p:spPr bwMode="auto">
                <a:xfrm>
                  <a:off x="4484278" y="6634222"/>
                  <a:ext cx="1139993" cy="67203"/>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376" name="Rectangle 12"/>
                <p:cNvSpPr>
                  <a:spLocks noChangeArrowheads="1"/>
                </p:cNvSpPr>
                <p:nvPr/>
              </p:nvSpPr>
              <p:spPr bwMode="auto">
                <a:xfrm>
                  <a:off x="12145347" y="5468571"/>
                  <a:ext cx="375510" cy="1165653"/>
                </a:xfrm>
                <a:prstGeom prst="rect">
                  <a:avLst/>
                </a:prstGeom>
                <a:solidFill>
                  <a:schemeClr val="bg1">
                    <a:lumMod val="7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377" name="Rectangle 47"/>
                <p:cNvSpPr>
                  <a:spLocks noChangeArrowheads="1"/>
                </p:cNvSpPr>
                <p:nvPr/>
              </p:nvSpPr>
              <p:spPr bwMode="auto">
                <a:xfrm>
                  <a:off x="9728465" y="6634222"/>
                  <a:ext cx="2531689" cy="67203"/>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378" name="Rectangle 77"/>
                <p:cNvSpPr>
                  <a:spLocks noChangeArrowheads="1"/>
                </p:cNvSpPr>
                <p:nvPr/>
              </p:nvSpPr>
              <p:spPr bwMode="auto">
                <a:xfrm>
                  <a:off x="6217096" y="6634222"/>
                  <a:ext cx="1142437" cy="67204"/>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379" name="Rectangle 76"/>
                <p:cNvSpPr>
                  <a:spLocks noChangeArrowheads="1"/>
                </p:cNvSpPr>
                <p:nvPr/>
              </p:nvSpPr>
              <p:spPr bwMode="auto">
                <a:xfrm>
                  <a:off x="8725517" y="6634222"/>
                  <a:ext cx="398325" cy="67204"/>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grpSp>
          <p:sp>
            <p:nvSpPr>
              <p:cNvPr id="285" name="Freeform 284"/>
              <p:cNvSpPr>
                <a:spLocks noEditPoints="1"/>
              </p:cNvSpPr>
              <p:nvPr/>
            </p:nvSpPr>
            <p:spPr bwMode="auto">
              <a:xfrm flipH="1">
                <a:off x="8912057" y="6646631"/>
                <a:ext cx="461492" cy="299403"/>
              </a:xfrm>
              <a:custGeom>
                <a:avLst/>
                <a:gdLst>
                  <a:gd name="T0" fmla="*/ 1443 w 1898"/>
                  <a:gd name="T1" fmla="*/ 464 h 1230"/>
                  <a:gd name="T2" fmla="*/ 1359 w 1898"/>
                  <a:gd name="T3" fmla="*/ 81 h 1230"/>
                  <a:gd name="T4" fmla="*/ 1177 w 1898"/>
                  <a:gd name="T5" fmla="*/ 47 h 1230"/>
                  <a:gd name="T6" fmla="*/ 1062 w 1898"/>
                  <a:gd name="T7" fmla="*/ 17 h 1230"/>
                  <a:gd name="T8" fmla="*/ 1171 w 1898"/>
                  <a:gd name="T9" fmla="*/ 135 h 1230"/>
                  <a:gd name="T10" fmla="*/ 1280 w 1898"/>
                  <a:gd name="T11" fmla="*/ 135 h 1230"/>
                  <a:gd name="T12" fmla="*/ 675 w 1898"/>
                  <a:gd name="T13" fmla="*/ 278 h 1230"/>
                  <a:gd name="T14" fmla="*/ 655 w 1898"/>
                  <a:gd name="T15" fmla="*/ 200 h 1230"/>
                  <a:gd name="T16" fmla="*/ 717 w 1898"/>
                  <a:gd name="T17" fmla="*/ 135 h 1230"/>
                  <a:gd name="T18" fmla="*/ 652 w 1898"/>
                  <a:gd name="T19" fmla="*/ 70 h 1230"/>
                  <a:gd name="T20" fmla="*/ 445 w 1898"/>
                  <a:gd name="T21" fmla="*/ 71 h 1230"/>
                  <a:gd name="T22" fmla="*/ 446 w 1898"/>
                  <a:gd name="T23" fmla="*/ 215 h 1230"/>
                  <a:gd name="T24" fmla="*/ 454 w 1898"/>
                  <a:gd name="T25" fmla="*/ 216 h 1230"/>
                  <a:gd name="T26" fmla="*/ 458 w 1898"/>
                  <a:gd name="T27" fmla="*/ 216 h 1230"/>
                  <a:gd name="T28" fmla="*/ 603 w 1898"/>
                  <a:gd name="T29" fmla="*/ 331 h 1230"/>
                  <a:gd name="T30" fmla="*/ 386 w 1898"/>
                  <a:gd name="T31" fmla="*/ 458 h 1230"/>
                  <a:gd name="T32" fmla="*/ 386 w 1898"/>
                  <a:gd name="T33" fmla="*/ 1230 h 1230"/>
                  <a:gd name="T34" fmla="*/ 911 w 1898"/>
                  <a:gd name="T35" fmla="*/ 885 h 1230"/>
                  <a:gd name="T36" fmla="*/ 911 w 1898"/>
                  <a:gd name="T37" fmla="*/ 885 h 1230"/>
                  <a:gd name="T38" fmla="*/ 921 w 1898"/>
                  <a:gd name="T39" fmla="*/ 883 h 1230"/>
                  <a:gd name="T40" fmla="*/ 931 w 1898"/>
                  <a:gd name="T41" fmla="*/ 880 h 1230"/>
                  <a:gd name="T42" fmla="*/ 935 w 1898"/>
                  <a:gd name="T43" fmla="*/ 877 h 1230"/>
                  <a:gd name="T44" fmla="*/ 943 w 1898"/>
                  <a:gd name="T45" fmla="*/ 870 h 1230"/>
                  <a:gd name="T46" fmla="*/ 945 w 1898"/>
                  <a:gd name="T47" fmla="*/ 869 h 1230"/>
                  <a:gd name="T48" fmla="*/ 1341 w 1898"/>
                  <a:gd name="T49" fmla="*/ 411 h 1230"/>
                  <a:gd name="T50" fmla="*/ 1358 w 1898"/>
                  <a:gd name="T51" fmla="*/ 486 h 1230"/>
                  <a:gd name="T52" fmla="*/ 1126 w 1898"/>
                  <a:gd name="T53" fmla="*/ 844 h 1230"/>
                  <a:gd name="T54" fmla="*/ 1898 w 1898"/>
                  <a:gd name="T55" fmla="*/ 844 h 1230"/>
                  <a:gd name="T56" fmla="*/ 652 w 1898"/>
                  <a:gd name="T57" fmla="*/ 428 h 1230"/>
                  <a:gd name="T58" fmla="*/ 769 w 1898"/>
                  <a:gd name="T59" fmla="*/ 797 h 1230"/>
                  <a:gd name="T60" fmla="*/ 652 w 1898"/>
                  <a:gd name="T61" fmla="*/ 428 h 1230"/>
                  <a:gd name="T62" fmla="*/ 459 w 1898"/>
                  <a:gd name="T63" fmla="*/ 799 h 1230"/>
                  <a:gd name="T64" fmla="*/ 679 w 1898"/>
                  <a:gd name="T65" fmla="*/ 798 h 1230"/>
                  <a:gd name="T66" fmla="*/ 88 w 1898"/>
                  <a:gd name="T67" fmla="*/ 844 h 1230"/>
                  <a:gd name="T68" fmla="*/ 483 w 1898"/>
                  <a:gd name="T69" fmla="*/ 563 h 1230"/>
                  <a:gd name="T70" fmla="*/ 348 w 1898"/>
                  <a:gd name="T71" fmla="*/ 867 h 1230"/>
                  <a:gd name="T72" fmla="*/ 386 w 1898"/>
                  <a:gd name="T73" fmla="*/ 888 h 1230"/>
                  <a:gd name="T74" fmla="*/ 386 w 1898"/>
                  <a:gd name="T75" fmla="*/ 1142 h 1230"/>
                  <a:gd name="T76" fmla="*/ 720 w 1898"/>
                  <a:gd name="T77" fmla="*/ 366 h 1230"/>
                  <a:gd name="T78" fmla="*/ 921 w 1898"/>
                  <a:gd name="T79" fmla="*/ 762 h 1230"/>
                  <a:gd name="T80" fmla="*/ 1214 w 1898"/>
                  <a:gd name="T81" fmla="*/ 844 h 1230"/>
                  <a:gd name="T82" fmla="*/ 1470 w 1898"/>
                  <a:gd name="T83" fmla="*/ 857 h 1230"/>
                  <a:gd name="T84" fmla="*/ 1525 w 1898"/>
                  <a:gd name="T85" fmla="*/ 886 h 1230"/>
                  <a:gd name="T86" fmla="*/ 1554 w 1898"/>
                  <a:gd name="T87" fmla="*/ 831 h 1230"/>
                  <a:gd name="T88" fmla="*/ 1512 w 1898"/>
                  <a:gd name="T89" fmla="*/ 546 h 1230"/>
                  <a:gd name="T90" fmla="*/ 1512 w 1898"/>
                  <a:gd name="T91" fmla="*/ 1142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98" h="1230">
                    <a:moveTo>
                      <a:pt x="1512" y="458"/>
                    </a:moveTo>
                    <a:cubicBezTo>
                      <a:pt x="1489" y="458"/>
                      <a:pt x="1466" y="460"/>
                      <a:pt x="1443" y="464"/>
                    </a:cubicBezTo>
                    <a:cubicBezTo>
                      <a:pt x="1443" y="462"/>
                      <a:pt x="1443" y="462"/>
                      <a:pt x="1443" y="462"/>
                    </a:cubicBezTo>
                    <a:cubicBezTo>
                      <a:pt x="1359" y="81"/>
                      <a:pt x="1359" y="81"/>
                      <a:pt x="1359" y="81"/>
                    </a:cubicBezTo>
                    <a:cubicBezTo>
                      <a:pt x="1354" y="61"/>
                      <a:pt x="1336" y="47"/>
                      <a:pt x="1315" y="47"/>
                    </a:cubicBezTo>
                    <a:cubicBezTo>
                      <a:pt x="1177" y="47"/>
                      <a:pt x="1177" y="47"/>
                      <a:pt x="1177" y="47"/>
                    </a:cubicBezTo>
                    <a:cubicBezTo>
                      <a:pt x="1171" y="46"/>
                      <a:pt x="1147" y="41"/>
                      <a:pt x="1124" y="17"/>
                    </a:cubicBezTo>
                    <a:cubicBezTo>
                      <a:pt x="1107" y="0"/>
                      <a:pt x="1079" y="0"/>
                      <a:pt x="1062" y="17"/>
                    </a:cubicBezTo>
                    <a:cubicBezTo>
                      <a:pt x="1045" y="35"/>
                      <a:pt x="1045" y="63"/>
                      <a:pt x="1062" y="80"/>
                    </a:cubicBezTo>
                    <a:cubicBezTo>
                      <a:pt x="1112" y="130"/>
                      <a:pt x="1165" y="134"/>
                      <a:pt x="1171" y="135"/>
                    </a:cubicBezTo>
                    <a:cubicBezTo>
                      <a:pt x="1174" y="135"/>
                      <a:pt x="1174" y="135"/>
                      <a:pt x="1174" y="135"/>
                    </a:cubicBezTo>
                    <a:cubicBezTo>
                      <a:pt x="1280" y="135"/>
                      <a:pt x="1280" y="135"/>
                      <a:pt x="1280" y="135"/>
                    </a:cubicBezTo>
                    <a:cubicBezTo>
                      <a:pt x="1312" y="278"/>
                      <a:pt x="1312" y="278"/>
                      <a:pt x="1312" y="278"/>
                    </a:cubicBezTo>
                    <a:cubicBezTo>
                      <a:pt x="675" y="278"/>
                      <a:pt x="675" y="278"/>
                      <a:pt x="675" y="278"/>
                    </a:cubicBezTo>
                    <a:cubicBezTo>
                      <a:pt x="636" y="202"/>
                      <a:pt x="636" y="202"/>
                      <a:pt x="636" y="202"/>
                    </a:cubicBezTo>
                    <a:cubicBezTo>
                      <a:pt x="655" y="200"/>
                      <a:pt x="655" y="200"/>
                      <a:pt x="655" y="200"/>
                    </a:cubicBezTo>
                    <a:cubicBezTo>
                      <a:pt x="656" y="200"/>
                      <a:pt x="657" y="200"/>
                      <a:pt x="658" y="199"/>
                    </a:cubicBezTo>
                    <a:cubicBezTo>
                      <a:pt x="691" y="196"/>
                      <a:pt x="717" y="169"/>
                      <a:pt x="717" y="135"/>
                    </a:cubicBezTo>
                    <a:cubicBezTo>
                      <a:pt x="717" y="102"/>
                      <a:pt x="692" y="75"/>
                      <a:pt x="660" y="71"/>
                    </a:cubicBezTo>
                    <a:cubicBezTo>
                      <a:pt x="658" y="70"/>
                      <a:pt x="655" y="70"/>
                      <a:pt x="652" y="70"/>
                    </a:cubicBezTo>
                    <a:cubicBezTo>
                      <a:pt x="454" y="70"/>
                      <a:pt x="454" y="70"/>
                      <a:pt x="454" y="70"/>
                    </a:cubicBezTo>
                    <a:cubicBezTo>
                      <a:pt x="451" y="70"/>
                      <a:pt x="448" y="70"/>
                      <a:pt x="445" y="71"/>
                    </a:cubicBezTo>
                    <a:cubicBezTo>
                      <a:pt x="409" y="75"/>
                      <a:pt x="381" y="106"/>
                      <a:pt x="381" y="143"/>
                    </a:cubicBezTo>
                    <a:cubicBezTo>
                      <a:pt x="381" y="181"/>
                      <a:pt x="409" y="211"/>
                      <a:pt x="446" y="215"/>
                    </a:cubicBezTo>
                    <a:cubicBezTo>
                      <a:pt x="448" y="216"/>
                      <a:pt x="451" y="216"/>
                      <a:pt x="453" y="216"/>
                    </a:cubicBezTo>
                    <a:cubicBezTo>
                      <a:pt x="454" y="216"/>
                      <a:pt x="454" y="216"/>
                      <a:pt x="454" y="216"/>
                    </a:cubicBezTo>
                    <a:cubicBezTo>
                      <a:pt x="454" y="216"/>
                      <a:pt x="454" y="216"/>
                      <a:pt x="454" y="216"/>
                    </a:cubicBezTo>
                    <a:cubicBezTo>
                      <a:pt x="455" y="216"/>
                      <a:pt x="457" y="216"/>
                      <a:pt x="458" y="216"/>
                    </a:cubicBezTo>
                    <a:cubicBezTo>
                      <a:pt x="541" y="209"/>
                      <a:pt x="541" y="209"/>
                      <a:pt x="541" y="209"/>
                    </a:cubicBezTo>
                    <a:cubicBezTo>
                      <a:pt x="603" y="331"/>
                      <a:pt x="603" y="331"/>
                      <a:pt x="603" y="331"/>
                    </a:cubicBezTo>
                    <a:cubicBezTo>
                      <a:pt x="524" y="484"/>
                      <a:pt x="524" y="484"/>
                      <a:pt x="524" y="484"/>
                    </a:cubicBezTo>
                    <a:cubicBezTo>
                      <a:pt x="481" y="467"/>
                      <a:pt x="434" y="458"/>
                      <a:pt x="386" y="458"/>
                    </a:cubicBezTo>
                    <a:cubicBezTo>
                      <a:pt x="173" y="458"/>
                      <a:pt x="0" y="631"/>
                      <a:pt x="0" y="844"/>
                    </a:cubicBezTo>
                    <a:cubicBezTo>
                      <a:pt x="0" y="1057"/>
                      <a:pt x="173" y="1230"/>
                      <a:pt x="386" y="1230"/>
                    </a:cubicBezTo>
                    <a:cubicBezTo>
                      <a:pt x="585" y="1230"/>
                      <a:pt x="749" y="1079"/>
                      <a:pt x="769" y="885"/>
                    </a:cubicBezTo>
                    <a:cubicBezTo>
                      <a:pt x="911" y="885"/>
                      <a:pt x="911" y="885"/>
                      <a:pt x="911" y="885"/>
                    </a:cubicBezTo>
                    <a:cubicBezTo>
                      <a:pt x="911" y="885"/>
                      <a:pt x="911" y="885"/>
                      <a:pt x="911" y="885"/>
                    </a:cubicBezTo>
                    <a:cubicBezTo>
                      <a:pt x="911" y="885"/>
                      <a:pt x="911" y="885"/>
                      <a:pt x="911" y="885"/>
                    </a:cubicBezTo>
                    <a:cubicBezTo>
                      <a:pt x="912" y="885"/>
                      <a:pt x="912" y="885"/>
                      <a:pt x="912" y="885"/>
                    </a:cubicBezTo>
                    <a:cubicBezTo>
                      <a:pt x="915" y="884"/>
                      <a:pt x="918" y="884"/>
                      <a:pt x="921" y="883"/>
                    </a:cubicBezTo>
                    <a:cubicBezTo>
                      <a:pt x="922" y="883"/>
                      <a:pt x="923" y="883"/>
                      <a:pt x="924" y="883"/>
                    </a:cubicBezTo>
                    <a:cubicBezTo>
                      <a:pt x="926" y="882"/>
                      <a:pt x="928" y="881"/>
                      <a:pt x="931" y="880"/>
                    </a:cubicBezTo>
                    <a:cubicBezTo>
                      <a:pt x="931" y="880"/>
                      <a:pt x="931" y="880"/>
                      <a:pt x="931" y="880"/>
                    </a:cubicBezTo>
                    <a:cubicBezTo>
                      <a:pt x="933" y="879"/>
                      <a:pt x="934" y="878"/>
                      <a:pt x="935" y="877"/>
                    </a:cubicBezTo>
                    <a:cubicBezTo>
                      <a:pt x="936" y="877"/>
                      <a:pt x="937" y="876"/>
                      <a:pt x="938" y="875"/>
                    </a:cubicBezTo>
                    <a:cubicBezTo>
                      <a:pt x="940" y="874"/>
                      <a:pt x="942" y="872"/>
                      <a:pt x="943" y="870"/>
                    </a:cubicBezTo>
                    <a:cubicBezTo>
                      <a:pt x="944" y="870"/>
                      <a:pt x="944" y="870"/>
                      <a:pt x="945" y="869"/>
                    </a:cubicBezTo>
                    <a:cubicBezTo>
                      <a:pt x="945" y="869"/>
                      <a:pt x="945" y="869"/>
                      <a:pt x="945" y="869"/>
                    </a:cubicBezTo>
                    <a:cubicBezTo>
                      <a:pt x="945" y="869"/>
                      <a:pt x="945" y="869"/>
                      <a:pt x="945" y="869"/>
                    </a:cubicBezTo>
                    <a:cubicBezTo>
                      <a:pt x="1341" y="411"/>
                      <a:pt x="1341" y="411"/>
                      <a:pt x="1341" y="411"/>
                    </a:cubicBezTo>
                    <a:cubicBezTo>
                      <a:pt x="1357" y="483"/>
                      <a:pt x="1357" y="483"/>
                      <a:pt x="1357" y="483"/>
                    </a:cubicBezTo>
                    <a:cubicBezTo>
                      <a:pt x="1358" y="486"/>
                      <a:pt x="1358" y="486"/>
                      <a:pt x="1358" y="486"/>
                    </a:cubicBezTo>
                    <a:cubicBezTo>
                      <a:pt x="1359" y="490"/>
                      <a:pt x="1359" y="490"/>
                      <a:pt x="1359" y="490"/>
                    </a:cubicBezTo>
                    <a:cubicBezTo>
                      <a:pt x="1222" y="549"/>
                      <a:pt x="1126" y="685"/>
                      <a:pt x="1126" y="844"/>
                    </a:cubicBezTo>
                    <a:cubicBezTo>
                      <a:pt x="1126" y="1057"/>
                      <a:pt x="1299" y="1230"/>
                      <a:pt x="1512" y="1230"/>
                    </a:cubicBezTo>
                    <a:cubicBezTo>
                      <a:pt x="1725" y="1230"/>
                      <a:pt x="1898" y="1057"/>
                      <a:pt x="1898" y="844"/>
                    </a:cubicBezTo>
                    <a:cubicBezTo>
                      <a:pt x="1898" y="631"/>
                      <a:pt x="1725" y="458"/>
                      <a:pt x="1512" y="458"/>
                    </a:cubicBezTo>
                    <a:close/>
                    <a:moveTo>
                      <a:pt x="652" y="428"/>
                    </a:moveTo>
                    <a:cubicBezTo>
                      <a:pt x="840" y="797"/>
                      <a:pt x="840" y="797"/>
                      <a:pt x="840" y="797"/>
                    </a:cubicBezTo>
                    <a:cubicBezTo>
                      <a:pt x="769" y="797"/>
                      <a:pt x="769" y="797"/>
                      <a:pt x="769" y="797"/>
                    </a:cubicBezTo>
                    <a:cubicBezTo>
                      <a:pt x="755" y="684"/>
                      <a:pt x="692" y="586"/>
                      <a:pt x="602" y="525"/>
                    </a:cubicBezTo>
                    <a:lnTo>
                      <a:pt x="652" y="428"/>
                    </a:lnTo>
                    <a:close/>
                    <a:moveTo>
                      <a:pt x="679" y="798"/>
                    </a:moveTo>
                    <a:cubicBezTo>
                      <a:pt x="459" y="799"/>
                      <a:pt x="459" y="799"/>
                      <a:pt x="459" y="799"/>
                    </a:cubicBezTo>
                    <a:cubicBezTo>
                      <a:pt x="561" y="604"/>
                      <a:pt x="561" y="604"/>
                      <a:pt x="561" y="604"/>
                    </a:cubicBezTo>
                    <a:cubicBezTo>
                      <a:pt x="623" y="649"/>
                      <a:pt x="667" y="718"/>
                      <a:pt x="679" y="798"/>
                    </a:cubicBezTo>
                    <a:close/>
                    <a:moveTo>
                      <a:pt x="386" y="1142"/>
                    </a:moveTo>
                    <a:cubicBezTo>
                      <a:pt x="221" y="1141"/>
                      <a:pt x="88" y="1008"/>
                      <a:pt x="88" y="844"/>
                    </a:cubicBezTo>
                    <a:cubicBezTo>
                      <a:pt x="88" y="680"/>
                      <a:pt x="221" y="547"/>
                      <a:pt x="386" y="546"/>
                    </a:cubicBezTo>
                    <a:cubicBezTo>
                      <a:pt x="420" y="547"/>
                      <a:pt x="452" y="553"/>
                      <a:pt x="483" y="563"/>
                    </a:cubicBezTo>
                    <a:cubicBezTo>
                      <a:pt x="347" y="824"/>
                      <a:pt x="347" y="824"/>
                      <a:pt x="347" y="824"/>
                    </a:cubicBezTo>
                    <a:cubicBezTo>
                      <a:pt x="340" y="837"/>
                      <a:pt x="340" y="854"/>
                      <a:pt x="348" y="867"/>
                    </a:cubicBezTo>
                    <a:cubicBezTo>
                      <a:pt x="356" y="880"/>
                      <a:pt x="371" y="888"/>
                      <a:pt x="386" y="888"/>
                    </a:cubicBezTo>
                    <a:cubicBezTo>
                      <a:pt x="386" y="888"/>
                      <a:pt x="386" y="888"/>
                      <a:pt x="386" y="888"/>
                    </a:cubicBezTo>
                    <a:cubicBezTo>
                      <a:pt x="680" y="886"/>
                      <a:pt x="680" y="886"/>
                      <a:pt x="680" y="886"/>
                    </a:cubicBezTo>
                    <a:cubicBezTo>
                      <a:pt x="659" y="1030"/>
                      <a:pt x="536" y="1141"/>
                      <a:pt x="386" y="1142"/>
                    </a:cubicBezTo>
                    <a:close/>
                    <a:moveTo>
                      <a:pt x="921" y="762"/>
                    </a:moveTo>
                    <a:cubicBezTo>
                      <a:pt x="720" y="366"/>
                      <a:pt x="720" y="366"/>
                      <a:pt x="720" y="366"/>
                    </a:cubicBezTo>
                    <a:cubicBezTo>
                      <a:pt x="1263" y="366"/>
                      <a:pt x="1263" y="366"/>
                      <a:pt x="1263" y="366"/>
                    </a:cubicBezTo>
                    <a:lnTo>
                      <a:pt x="921" y="762"/>
                    </a:lnTo>
                    <a:close/>
                    <a:moveTo>
                      <a:pt x="1512" y="1142"/>
                    </a:moveTo>
                    <a:cubicBezTo>
                      <a:pt x="1348" y="1141"/>
                      <a:pt x="1215" y="1008"/>
                      <a:pt x="1214" y="844"/>
                    </a:cubicBezTo>
                    <a:cubicBezTo>
                      <a:pt x="1215" y="725"/>
                      <a:pt x="1284" y="623"/>
                      <a:pt x="1385" y="575"/>
                    </a:cubicBezTo>
                    <a:cubicBezTo>
                      <a:pt x="1470" y="857"/>
                      <a:pt x="1470" y="857"/>
                      <a:pt x="1470" y="857"/>
                    </a:cubicBezTo>
                    <a:cubicBezTo>
                      <a:pt x="1476" y="876"/>
                      <a:pt x="1493" y="888"/>
                      <a:pt x="1512" y="888"/>
                    </a:cubicBezTo>
                    <a:cubicBezTo>
                      <a:pt x="1516" y="888"/>
                      <a:pt x="1521" y="888"/>
                      <a:pt x="1525" y="886"/>
                    </a:cubicBezTo>
                    <a:cubicBezTo>
                      <a:pt x="1548" y="879"/>
                      <a:pt x="1561" y="855"/>
                      <a:pt x="1554" y="831"/>
                    </a:cubicBezTo>
                    <a:cubicBezTo>
                      <a:pt x="1554" y="831"/>
                      <a:pt x="1554" y="831"/>
                      <a:pt x="1554" y="831"/>
                    </a:cubicBezTo>
                    <a:cubicBezTo>
                      <a:pt x="1469" y="550"/>
                      <a:pt x="1469" y="550"/>
                      <a:pt x="1469" y="550"/>
                    </a:cubicBezTo>
                    <a:cubicBezTo>
                      <a:pt x="1483" y="548"/>
                      <a:pt x="1497" y="547"/>
                      <a:pt x="1512" y="546"/>
                    </a:cubicBezTo>
                    <a:cubicBezTo>
                      <a:pt x="1676" y="547"/>
                      <a:pt x="1809" y="680"/>
                      <a:pt x="1810" y="844"/>
                    </a:cubicBezTo>
                    <a:cubicBezTo>
                      <a:pt x="1809" y="1008"/>
                      <a:pt x="1676" y="1141"/>
                      <a:pt x="1512" y="1142"/>
                    </a:cubicBezTo>
                    <a:close/>
                  </a:path>
                </a:pathLst>
              </a:custGeom>
              <a:solidFill>
                <a:schemeClr val="accent5"/>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86" name="Freeform 285"/>
              <p:cNvSpPr>
                <a:spLocks noEditPoints="1"/>
              </p:cNvSpPr>
              <p:nvPr/>
            </p:nvSpPr>
            <p:spPr bwMode="auto">
              <a:xfrm>
                <a:off x="5720947" y="6638708"/>
                <a:ext cx="461492" cy="299406"/>
              </a:xfrm>
              <a:custGeom>
                <a:avLst/>
                <a:gdLst>
                  <a:gd name="T0" fmla="*/ 1443 w 1898"/>
                  <a:gd name="T1" fmla="*/ 464 h 1230"/>
                  <a:gd name="T2" fmla="*/ 1359 w 1898"/>
                  <a:gd name="T3" fmla="*/ 81 h 1230"/>
                  <a:gd name="T4" fmla="*/ 1177 w 1898"/>
                  <a:gd name="T5" fmla="*/ 47 h 1230"/>
                  <a:gd name="T6" fmla="*/ 1062 w 1898"/>
                  <a:gd name="T7" fmla="*/ 17 h 1230"/>
                  <a:gd name="T8" fmla="*/ 1171 w 1898"/>
                  <a:gd name="T9" fmla="*/ 135 h 1230"/>
                  <a:gd name="T10" fmla="*/ 1280 w 1898"/>
                  <a:gd name="T11" fmla="*/ 135 h 1230"/>
                  <a:gd name="T12" fmla="*/ 675 w 1898"/>
                  <a:gd name="T13" fmla="*/ 278 h 1230"/>
                  <a:gd name="T14" fmla="*/ 655 w 1898"/>
                  <a:gd name="T15" fmla="*/ 200 h 1230"/>
                  <a:gd name="T16" fmla="*/ 717 w 1898"/>
                  <a:gd name="T17" fmla="*/ 135 h 1230"/>
                  <a:gd name="T18" fmla="*/ 652 w 1898"/>
                  <a:gd name="T19" fmla="*/ 70 h 1230"/>
                  <a:gd name="T20" fmla="*/ 445 w 1898"/>
                  <a:gd name="T21" fmla="*/ 71 h 1230"/>
                  <a:gd name="T22" fmla="*/ 446 w 1898"/>
                  <a:gd name="T23" fmla="*/ 215 h 1230"/>
                  <a:gd name="T24" fmla="*/ 454 w 1898"/>
                  <a:gd name="T25" fmla="*/ 216 h 1230"/>
                  <a:gd name="T26" fmla="*/ 458 w 1898"/>
                  <a:gd name="T27" fmla="*/ 216 h 1230"/>
                  <a:gd name="T28" fmla="*/ 603 w 1898"/>
                  <a:gd name="T29" fmla="*/ 331 h 1230"/>
                  <a:gd name="T30" fmla="*/ 386 w 1898"/>
                  <a:gd name="T31" fmla="*/ 458 h 1230"/>
                  <a:gd name="T32" fmla="*/ 386 w 1898"/>
                  <a:gd name="T33" fmla="*/ 1230 h 1230"/>
                  <a:gd name="T34" fmla="*/ 911 w 1898"/>
                  <a:gd name="T35" fmla="*/ 885 h 1230"/>
                  <a:gd name="T36" fmla="*/ 911 w 1898"/>
                  <a:gd name="T37" fmla="*/ 885 h 1230"/>
                  <a:gd name="T38" fmla="*/ 921 w 1898"/>
                  <a:gd name="T39" fmla="*/ 883 h 1230"/>
                  <a:gd name="T40" fmla="*/ 931 w 1898"/>
                  <a:gd name="T41" fmla="*/ 880 h 1230"/>
                  <a:gd name="T42" fmla="*/ 935 w 1898"/>
                  <a:gd name="T43" fmla="*/ 877 h 1230"/>
                  <a:gd name="T44" fmla="*/ 943 w 1898"/>
                  <a:gd name="T45" fmla="*/ 870 h 1230"/>
                  <a:gd name="T46" fmla="*/ 945 w 1898"/>
                  <a:gd name="T47" fmla="*/ 869 h 1230"/>
                  <a:gd name="T48" fmla="*/ 1341 w 1898"/>
                  <a:gd name="T49" fmla="*/ 411 h 1230"/>
                  <a:gd name="T50" fmla="*/ 1358 w 1898"/>
                  <a:gd name="T51" fmla="*/ 486 h 1230"/>
                  <a:gd name="T52" fmla="*/ 1126 w 1898"/>
                  <a:gd name="T53" fmla="*/ 844 h 1230"/>
                  <a:gd name="T54" fmla="*/ 1898 w 1898"/>
                  <a:gd name="T55" fmla="*/ 844 h 1230"/>
                  <a:gd name="T56" fmla="*/ 652 w 1898"/>
                  <a:gd name="T57" fmla="*/ 428 h 1230"/>
                  <a:gd name="T58" fmla="*/ 769 w 1898"/>
                  <a:gd name="T59" fmla="*/ 797 h 1230"/>
                  <a:gd name="T60" fmla="*/ 652 w 1898"/>
                  <a:gd name="T61" fmla="*/ 428 h 1230"/>
                  <a:gd name="T62" fmla="*/ 459 w 1898"/>
                  <a:gd name="T63" fmla="*/ 799 h 1230"/>
                  <a:gd name="T64" fmla="*/ 679 w 1898"/>
                  <a:gd name="T65" fmla="*/ 798 h 1230"/>
                  <a:gd name="T66" fmla="*/ 88 w 1898"/>
                  <a:gd name="T67" fmla="*/ 844 h 1230"/>
                  <a:gd name="T68" fmla="*/ 483 w 1898"/>
                  <a:gd name="T69" fmla="*/ 563 h 1230"/>
                  <a:gd name="T70" fmla="*/ 348 w 1898"/>
                  <a:gd name="T71" fmla="*/ 867 h 1230"/>
                  <a:gd name="T72" fmla="*/ 386 w 1898"/>
                  <a:gd name="T73" fmla="*/ 888 h 1230"/>
                  <a:gd name="T74" fmla="*/ 386 w 1898"/>
                  <a:gd name="T75" fmla="*/ 1142 h 1230"/>
                  <a:gd name="T76" fmla="*/ 720 w 1898"/>
                  <a:gd name="T77" fmla="*/ 366 h 1230"/>
                  <a:gd name="T78" fmla="*/ 921 w 1898"/>
                  <a:gd name="T79" fmla="*/ 762 h 1230"/>
                  <a:gd name="T80" fmla="*/ 1214 w 1898"/>
                  <a:gd name="T81" fmla="*/ 844 h 1230"/>
                  <a:gd name="T82" fmla="*/ 1470 w 1898"/>
                  <a:gd name="T83" fmla="*/ 857 h 1230"/>
                  <a:gd name="T84" fmla="*/ 1525 w 1898"/>
                  <a:gd name="T85" fmla="*/ 886 h 1230"/>
                  <a:gd name="T86" fmla="*/ 1554 w 1898"/>
                  <a:gd name="T87" fmla="*/ 831 h 1230"/>
                  <a:gd name="T88" fmla="*/ 1512 w 1898"/>
                  <a:gd name="T89" fmla="*/ 546 h 1230"/>
                  <a:gd name="T90" fmla="*/ 1512 w 1898"/>
                  <a:gd name="T91" fmla="*/ 1142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98" h="1230">
                    <a:moveTo>
                      <a:pt x="1512" y="458"/>
                    </a:moveTo>
                    <a:cubicBezTo>
                      <a:pt x="1489" y="458"/>
                      <a:pt x="1466" y="460"/>
                      <a:pt x="1443" y="464"/>
                    </a:cubicBezTo>
                    <a:cubicBezTo>
                      <a:pt x="1443" y="462"/>
                      <a:pt x="1443" y="462"/>
                      <a:pt x="1443" y="462"/>
                    </a:cubicBezTo>
                    <a:cubicBezTo>
                      <a:pt x="1359" y="81"/>
                      <a:pt x="1359" y="81"/>
                      <a:pt x="1359" y="81"/>
                    </a:cubicBezTo>
                    <a:cubicBezTo>
                      <a:pt x="1354" y="61"/>
                      <a:pt x="1336" y="47"/>
                      <a:pt x="1315" y="47"/>
                    </a:cubicBezTo>
                    <a:cubicBezTo>
                      <a:pt x="1177" y="47"/>
                      <a:pt x="1177" y="47"/>
                      <a:pt x="1177" y="47"/>
                    </a:cubicBezTo>
                    <a:cubicBezTo>
                      <a:pt x="1171" y="46"/>
                      <a:pt x="1147" y="41"/>
                      <a:pt x="1124" y="17"/>
                    </a:cubicBezTo>
                    <a:cubicBezTo>
                      <a:pt x="1107" y="0"/>
                      <a:pt x="1079" y="0"/>
                      <a:pt x="1062" y="17"/>
                    </a:cubicBezTo>
                    <a:cubicBezTo>
                      <a:pt x="1045" y="35"/>
                      <a:pt x="1045" y="63"/>
                      <a:pt x="1062" y="80"/>
                    </a:cubicBezTo>
                    <a:cubicBezTo>
                      <a:pt x="1112" y="130"/>
                      <a:pt x="1165" y="134"/>
                      <a:pt x="1171" y="135"/>
                    </a:cubicBezTo>
                    <a:cubicBezTo>
                      <a:pt x="1174" y="135"/>
                      <a:pt x="1174" y="135"/>
                      <a:pt x="1174" y="135"/>
                    </a:cubicBezTo>
                    <a:cubicBezTo>
                      <a:pt x="1280" y="135"/>
                      <a:pt x="1280" y="135"/>
                      <a:pt x="1280" y="135"/>
                    </a:cubicBezTo>
                    <a:cubicBezTo>
                      <a:pt x="1312" y="278"/>
                      <a:pt x="1312" y="278"/>
                      <a:pt x="1312" y="278"/>
                    </a:cubicBezTo>
                    <a:cubicBezTo>
                      <a:pt x="675" y="278"/>
                      <a:pt x="675" y="278"/>
                      <a:pt x="675" y="278"/>
                    </a:cubicBezTo>
                    <a:cubicBezTo>
                      <a:pt x="636" y="202"/>
                      <a:pt x="636" y="202"/>
                      <a:pt x="636" y="202"/>
                    </a:cubicBezTo>
                    <a:cubicBezTo>
                      <a:pt x="655" y="200"/>
                      <a:pt x="655" y="200"/>
                      <a:pt x="655" y="200"/>
                    </a:cubicBezTo>
                    <a:cubicBezTo>
                      <a:pt x="656" y="200"/>
                      <a:pt x="657" y="200"/>
                      <a:pt x="658" y="199"/>
                    </a:cubicBezTo>
                    <a:cubicBezTo>
                      <a:pt x="691" y="196"/>
                      <a:pt x="717" y="169"/>
                      <a:pt x="717" y="135"/>
                    </a:cubicBezTo>
                    <a:cubicBezTo>
                      <a:pt x="717" y="102"/>
                      <a:pt x="692" y="75"/>
                      <a:pt x="660" y="71"/>
                    </a:cubicBezTo>
                    <a:cubicBezTo>
                      <a:pt x="658" y="70"/>
                      <a:pt x="655" y="70"/>
                      <a:pt x="652" y="70"/>
                    </a:cubicBezTo>
                    <a:cubicBezTo>
                      <a:pt x="454" y="70"/>
                      <a:pt x="454" y="70"/>
                      <a:pt x="454" y="70"/>
                    </a:cubicBezTo>
                    <a:cubicBezTo>
                      <a:pt x="451" y="70"/>
                      <a:pt x="448" y="70"/>
                      <a:pt x="445" y="71"/>
                    </a:cubicBezTo>
                    <a:cubicBezTo>
                      <a:pt x="409" y="75"/>
                      <a:pt x="381" y="106"/>
                      <a:pt x="381" y="143"/>
                    </a:cubicBezTo>
                    <a:cubicBezTo>
                      <a:pt x="381" y="181"/>
                      <a:pt x="409" y="211"/>
                      <a:pt x="446" y="215"/>
                    </a:cubicBezTo>
                    <a:cubicBezTo>
                      <a:pt x="448" y="216"/>
                      <a:pt x="451" y="216"/>
                      <a:pt x="453" y="216"/>
                    </a:cubicBezTo>
                    <a:cubicBezTo>
                      <a:pt x="454" y="216"/>
                      <a:pt x="454" y="216"/>
                      <a:pt x="454" y="216"/>
                    </a:cubicBezTo>
                    <a:cubicBezTo>
                      <a:pt x="454" y="216"/>
                      <a:pt x="454" y="216"/>
                      <a:pt x="454" y="216"/>
                    </a:cubicBezTo>
                    <a:cubicBezTo>
                      <a:pt x="455" y="216"/>
                      <a:pt x="457" y="216"/>
                      <a:pt x="458" y="216"/>
                    </a:cubicBezTo>
                    <a:cubicBezTo>
                      <a:pt x="541" y="209"/>
                      <a:pt x="541" y="209"/>
                      <a:pt x="541" y="209"/>
                    </a:cubicBezTo>
                    <a:cubicBezTo>
                      <a:pt x="603" y="331"/>
                      <a:pt x="603" y="331"/>
                      <a:pt x="603" y="331"/>
                    </a:cubicBezTo>
                    <a:cubicBezTo>
                      <a:pt x="524" y="484"/>
                      <a:pt x="524" y="484"/>
                      <a:pt x="524" y="484"/>
                    </a:cubicBezTo>
                    <a:cubicBezTo>
                      <a:pt x="481" y="467"/>
                      <a:pt x="434" y="458"/>
                      <a:pt x="386" y="458"/>
                    </a:cubicBezTo>
                    <a:cubicBezTo>
                      <a:pt x="173" y="458"/>
                      <a:pt x="0" y="631"/>
                      <a:pt x="0" y="844"/>
                    </a:cubicBezTo>
                    <a:cubicBezTo>
                      <a:pt x="0" y="1057"/>
                      <a:pt x="173" y="1230"/>
                      <a:pt x="386" y="1230"/>
                    </a:cubicBezTo>
                    <a:cubicBezTo>
                      <a:pt x="585" y="1230"/>
                      <a:pt x="749" y="1079"/>
                      <a:pt x="769" y="885"/>
                    </a:cubicBezTo>
                    <a:cubicBezTo>
                      <a:pt x="911" y="885"/>
                      <a:pt x="911" y="885"/>
                      <a:pt x="911" y="885"/>
                    </a:cubicBezTo>
                    <a:cubicBezTo>
                      <a:pt x="911" y="885"/>
                      <a:pt x="911" y="885"/>
                      <a:pt x="911" y="885"/>
                    </a:cubicBezTo>
                    <a:cubicBezTo>
                      <a:pt x="911" y="885"/>
                      <a:pt x="911" y="885"/>
                      <a:pt x="911" y="885"/>
                    </a:cubicBezTo>
                    <a:cubicBezTo>
                      <a:pt x="912" y="885"/>
                      <a:pt x="912" y="885"/>
                      <a:pt x="912" y="885"/>
                    </a:cubicBezTo>
                    <a:cubicBezTo>
                      <a:pt x="915" y="884"/>
                      <a:pt x="918" y="884"/>
                      <a:pt x="921" y="883"/>
                    </a:cubicBezTo>
                    <a:cubicBezTo>
                      <a:pt x="922" y="883"/>
                      <a:pt x="923" y="883"/>
                      <a:pt x="924" y="883"/>
                    </a:cubicBezTo>
                    <a:cubicBezTo>
                      <a:pt x="926" y="882"/>
                      <a:pt x="928" y="881"/>
                      <a:pt x="931" y="880"/>
                    </a:cubicBezTo>
                    <a:cubicBezTo>
                      <a:pt x="931" y="880"/>
                      <a:pt x="931" y="880"/>
                      <a:pt x="931" y="880"/>
                    </a:cubicBezTo>
                    <a:cubicBezTo>
                      <a:pt x="933" y="879"/>
                      <a:pt x="934" y="878"/>
                      <a:pt x="935" y="877"/>
                    </a:cubicBezTo>
                    <a:cubicBezTo>
                      <a:pt x="936" y="877"/>
                      <a:pt x="937" y="876"/>
                      <a:pt x="938" y="875"/>
                    </a:cubicBezTo>
                    <a:cubicBezTo>
                      <a:pt x="940" y="874"/>
                      <a:pt x="942" y="872"/>
                      <a:pt x="943" y="870"/>
                    </a:cubicBezTo>
                    <a:cubicBezTo>
                      <a:pt x="944" y="870"/>
                      <a:pt x="944" y="870"/>
                      <a:pt x="945" y="869"/>
                    </a:cubicBezTo>
                    <a:cubicBezTo>
                      <a:pt x="945" y="869"/>
                      <a:pt x="945" y="869"/>
                      <a:pt x="945" y="869"/>
                    </a:cubicBezTo>
                    <a:cubicBezTo>
                      <a:pt x="945" y="869"/>
                      <a:pt x="945" y="869"/>
                      <a:pt x="945" y="869"/>
                    </a:cubicBezTo>
                    <a:cubicBezTo>
                      <a:pt x="1341" y="411"/>
                      <a:pt x="1341" y="411"/>
                      <a:pt x="1341" y="411"/>
                    </a:cubicBezTo>
                    <a:cubicBezTo>
                      <a:pt x="1357" y="483"/>
                      <a:pt x="1357" y="483"/>
                      <a:pt x="1357" y="483"/>
                    </a:cubicBezTo>
                    <a:cubicBezTo>
                      <a:pt x="1358" y="486"/>
                      <a:pt x="1358" y="486"/>
                      <a:pt x="1358" y="486"/>
                    </a:cubicBezTo>
                    <a:cubicBezTo>
                      <a:pt x="1359" y="490"/>
                      <a:pt x="1359" y="490"/>
                      <a:pt x="1359" y="490"/>
                    </a:cubicBezTo>
                    <a:cubicBezTo>
                      <a:pt x="1222" y="549"/>
                      <a:pt x="1126" y="685"/>
                      <a:pt x="1126" y="844"/>
                    </a:cubicBezTo>
                    <a:cubicBezTo>
                      <a:pt x="1126" y="1057"/>
                      <a:pt x="1299" y="1230"/>
                      <a:pt x="1512" y="1230"/>
                    </a:cubicBezTo>
                    <a:cubicBezTo>
                      <a:pt x="1725" y="1230"/>
                      <a:pt x="1898" y="1057"/>
                      <a:pt x="1898" y="844"/>
                    </a:cubicBezTo>
                    <a:cubicBezTo>
                      <a:pt x="1898" y="631"/>
                      <a:pt x="1725" y="458"/>
                      <a:pt x="1512" y="458"/>
                    </a:cubicBezTo>
                    <a:close/>
                    <a:moveTo>
                      <a:pt x="652" y="428"/>
                    </a:moveTo>
                    <a:cubicBezTo>
                      <a:pt x="840" y="797"/>
                      <a:pt x="840" y="797"/>
                      <a:pt x="840" y="797"/>
                    </a:cubicBezTo>
                    <a:cubicBezTo>
                      <a:pt x="769" y="797"/>
                      <a:pt x="769" y="797"/>
                      <a:pt x="769" y="797"/>
                    </a:cubicBezTo>
                    <a:cubicBezTo>
                      <a:pt x="755" y="684"/>
                      <a:pt x="692" y="586"/>
                      <a:pt x="602" y="525"/>
                    </a:cubicBezTo>
                    <a:lnTo>
                      <a:pt x="652" y="428"/>
                    </a:lnTo>
                    <a:close/>
                    <a:moveTo>
                      <a:pt x="679" y="798"/>
                    </a:moveTo>
                    <a:cubicBezTo>
                      <a:pt x="459" y="799"/>
                      <a:pt x="459" y="799"/>
                      <a:pt x="459" y="799"/>
                    </a:cubicBezTo>
                    <a:cubicBezTo>
                      <a:pt x="561" y="604"/>
                      <a:pt x="561" y="604"/>
                      <a:pt x="561" y="604"/>
                    </a:cubicBezTo>
                    <a:cubicBezTo>
                      <a:pt x="623" y="649"/>
                      <a:pt x="667" y="718"/>
                      <a:pt x="679" y="798"/>
                    </a:cubicBezTo>
                    <a:close/>
                    <a:moveTo>
                      <a:pt x="386" y="1142"/>
                    </a:moveTo>
                    <a:cubicBezTo>
                      <a:pt x="221" y="1141"/>
                      <a:pt x="88" y="1008"/>
                      <a:pt x="88" y="844"/>
                    </a:cubicBezTo>
                    <a:cubicBezTo>
                      <a:pt x="88" y="680"/>
                      <a:pt x="221" y="547"/>
                      <a:pt x="386" y="546"/>
                    </a:cubicBezTo>
                    <a:cubicBezTo>
                      <a:pt x="420" y="547"/>
                      <a:pt x="452" y="553"/>
                      <a:pt x="483" y="563"/>
                    </a:cubicBezTo>
                    <a:cubicBezTo>
                      <a:pt x="347" y="824"/>
                      <a:pt x="347" y="824"/>
                      <a:pt x="347" y="824"/>
                    </a:cubicBezTo>
                    <a:cubicBezTo>
                      <a:pt x="340" y="837"/>
                      <a:pt x="340" y="854"/>
                      <a:pt x="348" y="867"/>
                    </a:cubicBezTo>
                    <a:cubicBezTo>
                      <a:pt x="356" y="880"/>
                      <a:pt x="371" y="888"/>
                      <a:pt x="386" y="888"/>
                    </a:cubicBezTo>
                    <a:cubicBezTo>
                      <a:pt x="386" y="888"/>
                      <a:pt x="386" y="888"/>
                      <a:pt x="386" y="888"/>
                    </a:cubicBezTo>
                    <a:cubicBezTo>
                      <a:pt x="680" y="886"/>
                      <a:pt x="680" y="886"/>
                      <a:pt x="680" y="886"/>
                    </a:cubicBezTo>
                    <a:cubicBezTo>
                      <a:pt x="659" y="1030"/>
                      <a:pt x="536" y="1141"/>
                      <a:pt x="386" y="1142"/>
                    </a:cubicBezTo>
                    <a:close/>
                    <a:moveTo>
                      <a:pt x="921" y="762"/>
                    </a:moveTo>
                    <a:cubicBezTo>
                      <a:pt x="720" y="366"/>
                      <a:pt x="720" y="366"/>
                      <a:pt x="720" y="366"/>
                    </a:cubicBezTo>
                    <a:cubicBezTo>
                      <a:pt x="1263" y="366"/>
                      <a:pt x="1263" y="366"/>
                      <a:pt x="1263" y="366"/>
                    </a:cubicBezTo>
                    <a:lnTo>
                      <a:pt x="921" y="762"/>
                    </a:lnTo>
                    <a:close/>
                    <a:moveTo>
                      <a:pt x="1512" y="1142"/>
                    </a:moveTo>
                    <a:cubicBezTo>
                      <a:pt x="1348" y="1141"/>
                      <a:pt x="1215" y="1008"/>
                      <a:pt x="1214" y="844"/>
                    </a:cubicBezTo>
                    <a:cubicBezTo>
                      <a:pt x="1215" y="725"/>
                      <a:pt x="1284" y="623"/>
                      <a:pt x="1385" y="575"/>
                    </a:cubicBezTo>
                    <a:cubicBezTo>
                      <a:pt x="1470" y="857"/>
                      <a:pt x="1470" y="857"/>
                      <a:pt x="1470" y="857"/>
                    </a:cubicBezTo>
                    <a:cubicBezTo>
                      <a:pt x="1476" y="876"/>
                      <a:pt x="1493" y="888"/>
                      <a:pt x="1512" y="888"/>
                    </a:cubicBezTo>
                    <a:cubicBezTo>
                      <a:pt x="1516" y="888"/>
                      <a:pt x="1521" y="888"/>
                      <a:pt x="1525" y="886"/>
                    </a:cubicBezTo>
                    <a:cubicBezTo>
                      <a:pt x="1548" y="879"/>
                      <a:pt x="1561" y="855"/>
                      <a:pt x="1554" y="831"/>
                    </a:cubicBezTo>
                    <a:cubicBezTo>
                      <a:pt x="1554" y="831"/>
                      <a:pt x="1554" y="831"/>
                      <a:pt x="1554" y="831"/>
                    </a:cubicBezTo>
                    <a:cubicBezTo>
                      <a:pt x="1469" y="550"/>
                      <a:pt x="1469" y="550"/>
                      <a:pt x="1469" y="550"/>
                    </a:cubicBezTo>
                    <a:cubicBezTo>
                      <a:pt x="1483" y="548"/>
                      <a:pt x="1497" y="547"/>
                      <a:pt x="1512" y="546"/>
                    </a:cubicBezTo>
                    <a:cubicBezTo>
                      <a:pt x="1676" y="547"/>
                      <a:pt x="1809" y="680"/>
                      <a:pt x="1810" y="844"/>
                    </a:cubicBezTo>
                    <a:cubicBezTo>
                      <a:pt x="1809" y="1008"/>
                      <a:pt x="1676" y="1141"/>
                      <a:pt x="1512" y="1142"/>
                    </a:cubicBezTo>
                    <a:close/>
                  </a:path>
                </a:pathLst>
              </a:custGeom>
              <a:solidFill>
                <a:srgbClr val="FFFF00"/>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87" name="Freeform 286"/>
              <p:cNvSpPr>
                <a:spLocks noEditPoints="1"/>
              </p:cNvSpPr>
              <p:nvPr/>
            </p:nvSpPr>
            <p:spPr bwMode="auto">
              <a:xfrm flipH="1">
                <a:off x="7058366" y="6638710"/>
                <a:ext cx="461492" cy="299403"/>
              </a:xfrm>
              <a:custGeom>
                <a:avLst/>
                <a:gdLst>
                  <a:gd name="T0" fmla="*/ 1443 w 1898"/>
                  <a:gd name="T1" fmla="*/ 464 h 1230"/>
                  <a:gd name="T2" fmla="*/ 1359 w 1898"/>
                  <a:gd name="T3" fmla="*/ 81 h 1230"/>
                  <a:gd name="T4" fmla="*/ 1177 w 1898"/>
                  <a:gd name="T5" fmla="*/ 47 h 1230"/>
                  <a:gd name="T6" fmla="*/ 1062 w 1898"/>
                  <a:gd name="T7" fmla="*/ 17 h 1230"/>
                  <a:gd name="T8" fmla="*/ 1171 w 1898"/>
                  <a:gd name="T9" fmla="*/ 135 h 1230"/>
                  <a:gd name="T10" fmla="*/ 1280 w 1898"/>
                  <a:gd name="T11" fmla="*/ 135 h 1230"/>
                  <a:gd name="T12" fmla="*/ 675 w 1898"/>
                  <a:gd name="T13" fmla="*/ 278 h 1230"/>
                  <a:gd name="T14" fmla="*/ 655 w 1898"/>
                  <a:gd name="T15" fmla="*/ 200 h 1230"/>
                  <a:gd name="T16" fmla="*/ 717 w 1898"/>
                  <a:gd name="T17" fmla="*/ 135 h 1230"/>
                  <a:gd name="T18" fmla="*/ 652 w 1898"/>
                  <a:gd name="T19" fmla="*/ 70 h 1230"/>
                  <a:gd name="T20" fmla="*/ 445 w 1898"/>
                  <a:gd name="T21" fmla="*/ 71 h 1230"/>
                  <a:gd name="T22" fmla="*/ 446 w 1898"/>
                  <a:gd name="T23" fmla="*/ 215 h 1230"/>
                  <a:gd name="T24" fmla="*/ 454 w 1898"/>
                  <a:gd name="T25" fmla="*/ 216 h 1230"/>
                  <a:gd name="T26" fmla="*/ 458 w 1898"/>
                  <a:gd name="T27" fmla="*/ 216 h 1230"/>
                  <a:gd name="T28" fmla="*/ 603 w 1898"/>
                  <a:gd name="T29" fmla="*/ 331 h 1230"/>
                  <a:gd name="T30" fmla="*/ 386 w 1898"/>
                  <a:gd name="T31" fmla="*/ 458 h 1230"/>
                  <a:gd name="T32" fmla="*/ 386 w 1898"/>
                  <a:gd name="T33" fmla="*/ 1230 h 1230"/>
                  <a:gd name="T34" fmla="*/ 911 w 1898"/>
                  <a:gd name="T35" fmla="*/ 885 h 1230"/>
                  <a:gd name="T36" fmla="*/ 911 w 1898"/>
                  <a:gd name="T37" fmla="*/ 885 h 1230"/>
                  <a:gd name="T38" fmla="*/ 921 w 1898"/>
                  <a:gd name="T39" fmla="*/ 883 h 1230"/>
                  <a:gd name="T40" fmla="*/ 931 w 1898"/>
                  <a:gd name="T41" fmla="*/ 880 h 1230"/>
                  <a:gd name="T42" fmla="*/ 935 w 1898"/>
                  <a:gd name="T43" fmla="*/ 877 h 1230"/>
                  <a:gd name="T44" fmla="*/ 943 w 1898"/>
                  <a:gd name="T45" fmla="*/ 870 h 1230"/>
                  <a:gd name="T46" fmla="*/ 945 w 1898"/>
                  <a:gd name="T47" fmla="*/ 869 h 1230"/>
                  <a:gd name="T48" fmla="*/ 1341 w 1898"/>
                  <a:gd name="T49" fmla="*/ 411 h 1230"/>
                  <a:gd name="T50" fmla="*/ 1358 w 1898"/>
                  <a:gd name="T51" fmla="*/ 486 h 1230"/>
                  <a:gd name="T52" fmla="*/ 1126 w 1898"/>
                  <a:gd name="T53" fmla="*/ 844 h 1230"/>
                  <a:gd name="T54" fmla="*/ 1898 w 1898"/>
                  <a:gd name="T55" fmla="*/ 844 h 1230"/>
                  <a:gd name="T56" fmla="*/ 652 w 1898"/>
                  <a:gd name="T57" fmla="*/ 428 h 1230"/>
                  <a:gd name="T58" fmla="*/ 769 w 1898"/>
                  <a:gd name="T59" fmla="*/ 797 h 1230"/>
                  <a:gd name="T60" fmla="*/ 652 w 1898"/>
                  <a:gd name="T61" fmla="*/ 428 h 1230"/>
                  <a:gd name="T62" fmla="*/ 459 w 1898"/>
                  <a:gd name="T63" fmla="*/ 799 h 1230"/>
                  <a:gd name="T64" fmla="*/ 679 w 1898"/>
                  <a:gd name="T65" fmla="*/ 798 h 1230"/>
                  <a:gd name="T66" fmla="*/ 88 w 1898"/>
                  <a:gd name="T67" fmla="*/ 844 h 1230"/>
                  <a:gd name="T68" fmla="*/ 483 w 1898"/>
                  <a:gd name="T69" fmla="*/ 563 h 1230"/>
                  <a:gd name="T70" fmla="*/ 348 w 1898"/>
                  <a:gd name="T71" fmla="*/ 867 h 1230"/>
                  <a:gd name="T72" fmla="*/ 386 w 1898"/>
                  <a:gd name="T73" fmla="*/ 888 h 1230"/>
                  <a:gd name="T74" fmla="*/ 386 w 1898"/>
                  <a:gd name="T75" fmla="*/ 1142 h 1230"/>
                  <a:gd name="T76" fmla="*/ 720 w 1898"/>
                  <a:gd name="T77" fmla="*/ 366 h 1230"/>
                  <a:gd name="T78" fmla="*/ 921 w 1898"/>
                  <a:gd name="T79" fmla="*/ 762 h 1230"/>
                  <a:gd name="T80" fmla="*/ 1214 w 1898"/>
                  <a:gd name="T81" fmla="*/ 844 h 1230"/>
                  <a:gd name="T82" fmla="*/ 1470 w 1898"/>
                  <a:gd name="T83" fmla="*/ 857 h 1230"/>
                  <a:gd name="T84" fmla="*/ 1525 w 1898"/>
                  <a:gd name="T85" fmla="*/ 886 h 1230"/>
                  <a:gd name="T86" fmla="*/ 1554 w 1898"/>
                  <a:gd name="T87" fmla="*/ 831 h 1230"/>
                  <a:gd name="T88" fmla="*/ 1512 w 1898"/>
                  <a:gd name="T89" fmla="*/ 546 h 1230"/>
                  <a:gd name="T90" fmla="*/ 1512 w 1898"/>
                  <a:gd name="T91" fmla="*/ 1142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98" h="1230">
                    <a:moveTo>
                      <a:pt x="1512" y="458"/>
                    </a:moveTo>
                    <a:cubicBezTo>
                      <a:pt x="1489" y="458"/>
                      <a:pt x="1466" y="460"/>
                      <a:pt x="1443" y="464"/>
                    </a:cubicBezTo>
                    <a:cubicBezTo>
                      <a:pt x="1443" y="462"/>
                      <a:pt x="1443" y="462"/>
                      <a:pt x="1443" y="462"/>
                    </a:cubicBezTo>
                    <a:cubicBezTo>
                      <a:pt x="1359" y="81"/>
                      <a:pt x="1359" y="81"/>
                      <a:pt x="1359" y="81"/>
                    </a:cubicBezTo>
                    <a:cubicBezTo>
                      <a:pt x="1354" y="61"/>
                      <a:pt x="1336" y="47"/>
                      <a:pt x="1315" y="47"/>
                    </a:cubicBezTo>
                    <a:cubicBezTo>
                      <a:pt x="1177" y="47"/>
                      <a:pt x="1177" y="47"/>
                      <a:pt x="1177" y="47"/>
                    </a:cubicBezTo>
                    <a:cubicBezTo>
                      <a:pt x="1171" y="46"/>
                      <a:pt x="1147" y="41"/>
                      <a:pt x="1124" y="17"/>
                    </a:cubicBezTo>
                    <a:cubicBezTo>
                      <a:pt x="1107" y="0"/>
                      <a:pt x="1079" y="0"/>
                      <a:pt x="1062" y="17"/>
                    </a:cubicBezTo>
                    <a:cubicBezTo>
                      <a:pt x="1045" y="35"/>
                      <a:pt x="1045" y="63"/>
                      <a:pt x="1062" y="80"/>
                    </a:cubicBezTo>
                    <a:cubicBezTo>
                      <a:pt x="1112" y="130"/>
                      <a:pt x="1165" y="134"/>
                      <a:pt x="1171" y="135"/>
                    </a:cubicBezTo>
                    <a:cubicBezTo>
                      <a:pt x="1174" y="135"/>
                      <a:pt x="1174" y="135"/>
                      <a:pt x="1174" y="135"/>
                    </a:cubicBezTo>
                    <a:cubicBezTo>
                      <a:pt x="1280" y="135"/>
                      <a:pt x="1280" y="135"/>
                      <a:pt x="1280" y="135"/>
                    </a:cubicBezTo>
                    <a:cubicBezTo>
                      <a:pt x="1312" y="278"/>
                      <a:pt x="1312" y="278"/>
                      <a:pt x="1312" y="278"/>
                    </a:cubicBezTo>
                    <a:cubicBezTo>
                      <a:pt x="675" y="278"/>
                      <a:pt x="675" y="278"/>
                      <a:pt x="675" y="278"/>
                    </a:cubicBezTo>
                    <a:cubicBezTo>
                      <a:pt x="636" y="202"/>
                      <a:pt x="636" y="202"/>
                      <a:pt x="636" y="202"/>
                    </a:cubicBezTo>
                    <a:cubicBezTo>
                      <a:pt x="655" y="200"/>
                      <a:pt x="655" y="200"/>
                      <a:pt x="655" y="200"/>
                    </a:cubicBezTo>
                    <a:cubicBezTo>
                      <a:pt x="656" y="200"/>
                      <a:pt x="657" y="200"/>
                      <a:pt x="658" y="199"/>
                    </a:cubicBezTo>
                    <a:cubicBezTo>
                      <a:pt x="691" y="196"/>
                      <a:pt x="717" y="169"/>
                      <a:pt x="717" y="135"/>
                    </a:cubicBezTo>
                    <a:cubicBezTo>
                      <a:pt x="717" y="102"/>
                      <a:pt x="692" y="75"/>
                      <a:pt x="660" y="71"/>
                    </a:cubicBezTo>
                    <a:cubicBezTo>
                      <a:pt x="658" y="70"/>
                      <a:pt x="655" y="70"/>
                      <a:pt x="652" y="70"/>
                    </a:cubicBezTo>
                    <a:cubicBezTo>
                      <a:pt x="454" y="70"/>
                      <a:pt x="454" y="70"/>
                      <a:pt x="454" y="70"/>
                    </a:cubicBezTo>
                    <a:cubicBezTo>
                      <a:pt x="451" y="70"/>
                      <a:pt x="448" y="70"/>
                      <a:pt x="445" y="71"/>
                    </a:cubicBezTo>
                    <a:cubicBezTo>
                      <a:pt x="409" y="75"/>
                      <a:pt x="381" y="106"/>
                      <a:pt x="381" y="143"/>
                    </a:cubicBezTo>
                    <a:cubicBezTo>
                      <a:pt x="381" y="181"/>
                      <a:pt x="409" y="211"/>
                      <a:pt x="446" y="215"/>
                    </a:cubicBezTo>
                    <a:cubicBezTo>
                      <a:pt x="448" y="216"/>
                      <a:pt x="451" y="216"/>
                      <a:pt x="453" y="216"/>
                    </a:cubicBezTo>
                    <a:cubicBezTo>
                      <a:pt x="454" y="216"/>
                      <a:pt x="454" y="216"/>
                      <a:pt x="454" y="216"/>
                    </a:cubicBezTo>
                    <a:cubicBezTo>
                      <a:pt x="454" y="216"/>
                      <a:pt x="454" y="216"/>
                      <a:pt x="454" y="216"/>
                    </a:cubicBezTo>
                    <a:cubicBezTo>
                      <a:pt x="455" y="216"/>
                      <a:pt x="457" y="216"/>
                      <a:pt x="458" y="216"/>
                    </a:cubicBezTo>
                    <a:cubicBezTo>
                      <a:pt x="541" y="209"/>
                      <a:pt x="541" y="209"/>
                      <a:pt x="541" y="209"/>
                    </a:cubicBezTo>
                    <a:cubicBezTo>
                      <a:pt x="603" y="331"/>
                      <a:pt x="603" y="331"/>
                      <a:pt x="603" y="331"/>
                    </a:cubicBezTo>
                    <a:cubicBezTo>
                      <a:pt x="524" y="484"/>
                      <a:pt x="524" y="484"/>
                      <a:pt x="524" y="484"/>
                    </a:cubicBezTo>
                    <a:cubicBezTo>
                      <a:pt x="481" y="467"/>
                      <a:pt x="434" y="458"/>
                      <a:pt x="386" y="458"/>
                    </a:cubicBezTo>
                    <a:cubicBezTo>
                      <a:pt x="173" y="458"/>
                      <a:pt x="0" y="631"/>
                      <a:pt x="0" y="844"/>
                    </a:cubicBezTo>
                    <a:cubicBezTo>
                      <a:pt x="0" y="1057"/>
                      <a:pt x="173" y="1230"/>
                      <a:pt x="386" y="1230"/>
                    </a:cubicBezTo>
                    <a:cubicBezTo>
                      <a:pt x="585" y="1230"/>
                      <a:pt x="749" y="1079"/>
                      <a:pt x="769" y="885"/>
                    </a:cubicBezTo>
                    <a:cubicBezTo>
                      <a:pt x="911" y="885"/>
                      <a:pt x="911" y="885"/>
                      <a:pt x="911" y="885"/>
                    </a:cubicBezTo>
                    <a:cubicBezTo>
                      <a:pt x="911" y="885"/>
                      <a:pt x="911" y="885"/>
                      <a:pt x="911" y="885"/>
                    </a:cubicBezTo>
                    <a:cubicBezTo>
                      <a:pt x="911" y="885"/>
                      <a:pt x="911" y="885"/>
                      <a:pt x="911" y="885"/>
                    </a:cubicBezTo>
                    <a:cubicBezTo>
                      <a:pt x="912" y="885"/>
                      <a:pt x="912" y="885"/>
                      <a:pt x="912" y="885"/>
                    </a:cubicBezTo>
                    <a:cubicBezTo>
                      <a:pt x="915" y="884"/>
                      <a:pt x="918" y="884"/>
                      <a:pt x="921" y="883"/>
                    </a:cubicBezTo>
                    <a:cubicBezTo>
                      <a:pt x="922" y="883"/>
                      <a:pt x="923" y="883"/>
                      <a:pt x="924" y="883"/>
                    </a:cubicBezTo>
                    <a:cubicBezTo>
                      <a:pt x="926" y="882"/>
                      <a:pt x="928" y="881"/>
                      <a:pt x="931" y="880"/>
                    </a:cubicBezTo>
                    <a:cubicBezTo>
                      <a:pt x="931" y="880"/>
                      <a:pt x="931" y="880"/>
                      <a:pt x="931" y="880"/>
                    </a:cubicBezTo>
                    <a:cubicBezTo>
                      <a:pt x="933" y="879"/>
                      <a:pt x="934" y="878"/>
                      <a:pt x="935" y="877"/>
                    </a:cubicBezTo>
                    <a:cubicBezTo>
                      <a:pt x="936" y="877"/>
                      <a:pt x="937" y="876"/>
                      <a:pt x="938" y="875"/>
                    </a:cubicBezTo>
                    <a:cubicBezTo>
                      <a:pt x="940" y="874"/>
                      <a:pt x="942" y="872"/>
                      <a:pt x="943" y="870"/>
                    </a:cubicBezTo>
                    <a:cubicBezTo>
                      <a:pt x="944" y="870"/>
                      <a:pt x="944" y="870"/>
                      <a:pt x="945" y="869"/>
                    </a:cubicBezTo>
                    <a:cubicBezTo>
                      <a:pt x="945" y="869"/>
                      <a:pt x="945" y="869"/>
                      <a:pt x="945" y="869"/>
                    </a:cubicBezTo>
                    <a:cubicBezTo>
                      <a:pt x="945" y="869"/>
                      <a:pt x="945" y="869"/>
                      <a:pt x="945" y="869"/>
                    </a:cubicBezTo>
                    <a:cubicBezTo>
                      <a:pt x="1341" y="411"/>
                      <a:pt x="1341" y="411"/>
                      <a:pt x="1341" y="411"/>
                    </a:cubicBezTo>
                    <a:cubicBezTo>
                      <a:pt x="1357" y="483"/>
                      <a:pt x="1357" y="483"/>
                      <a:pt x="1357" y="483"/>
                    </a:cubicBezTo>
                    <a:cubicBezTo>
                      <a:pt x="1358" y="486"/>
                      <a:pt x="1358" y="486"/>
                      <a:pt x="1358" y="486"/>
                    </a:cubicBezTo>
                    <a:cubicBezTo>
                      <a:pt x="1359" y="490"/>
                      <a:pt x="1359" y="490"/>
                      <a:pt x="1359" y="490"/>
                    </a:cubicBezTo>
                    <a:cubicBezTo>
                      <a:pt x="1222" y="549"/>
                      <a:pt x="1126" y="685"/>
                      <a:pt x="1126" y="844"/>
                    </a:cubicBezTo>
                    <a:cubicBezTo>
                      <a:pt x="1126" y="1057"/>
                      <a:pt x="1299" y="1230"/>
                      <a:pt x="1512" y="1230"/>
                    </a:cubicBezTo>
                    <a:cubicBezTo>
                      <a:pt x="1725" y="1230"/>
                      <a:pt x="1898" y="1057"/>
                      <a:pt x="1898" y="844"/>
                    </a:cubicBezTo>
                    <a:cubicBezTo>
                      <a:pt x="1898" y="631"/>
                      <a:pt x="1725" y="458"/>
                      <a:pt x="1512" y="458"/>
                    </a:cubicBezTo>
                    <a:close/>
                    <a:moveTo>
                      <a:pt x="652" y="428"/>
                    </a:moveTo>
                    <a:cubicBezTo>
                      <a:pt x="840" y="797"/>
                      <a:pt x="840" y="797"/>
                      <a:pt x="840" y="797"/>
                    </a:cubicBezTo>
                    <a:cubicBezTo>
                      <a:pt x="769" y="797"/>
                      <a:pt x="769" y="797"/>
                      <a:pt x="769" y="797"/>
                    </a:cubicBezTo>
                    <a:cubicBezTo>
                      <a:pt x="755" y="684"/>
                      <a:pt x="692" y="586"/>
                      <a:pt x="602" y="525"/>
                    </a:cubicBezTo>
                    <a:lnTo>
                      <a:pt x="652" y="428"/>
                    </a:lnTo>
                    <a:close/>
                    <a:moveTo>
                      <a:pt x="679" y="798"/>
                    </a:moveTo>
                    <a:cubicBezTo>
                      <a:pt x="459" y="799"/>
                      <a:pt x="459" y="799"/>
                      <a:pt x="459" y="799"/>
                    </a:cubicBezTo>
                    <a:cubicBezTo>
                      <a:pt x="561" y="604"/>
                      <a:pt x="561" y="604"/>
                      <a:pt x="561" y="604"/>
                    </a:cubicBezTo>
                    <a:cubicBezTo>
                      <a:pt x="623" y="649"/>
                      <a:pt x="667" y="718"/>
                      <a:pt x="679" y="798"/>
                    </a:cubicBezTo>
                    <a:close/>
                    <a:moveTo>
                      <a:pt x="386" y="1142"/>
                    </a:moveTo>
                    <a:cubicBezTo>
                      <a:pt x="221" y="1141"/>
                      <a:pt x="88" y="1008"/>
                      <a:pt x="88" y="844"/>
                    </a:cubicBezTo>
                    <a:cubicBezTo>
                      <a:pt x="88" y="680"/>
                      <a:pt x="221" y="547"/>
                      <a:pt x="386" y="546"/>
                    </a:cubicBezTo>
                    <a:cubicBezTo>
                      <a:pt x="420" y="547"/>
                      <a:pt x="452" y="553"/>
                      <a:pt x="483" y="563"/>
                    </a:cubicBezTo>
                    <a:cubicBezTo>
                      <a:pt x="347" y="824"/>
                      <a:pt x="347" y="824"/>
                      <a:pt x="347" y="824"/>
                    </a:cubicBezTo>
                    <a:cubicBezTo>
                      <a:pt x="340" y="837"/>
                      <a:pt x="340" y="854"/>
                      <a:pt x="348" y="867"/>
                    </a:cubicBezTo>
                    <a:cubicBezTo>
                      <a:pt x="356" y="880"/>
                      <a:pt x="371" y="888"/>
                      <a:pt x="386" y="888"/>
                    </a:cubicBezTo>
                    <a:cubicBezTo>
                      <a:pt x="386" y="888"/>
                      <a:pt x="386" y="888"/>
                      <a:pt x="386" y="888"/>
                    </a:cubicBezTo>
                    <a:cubicBezTo>
                      <a:pt x="680" y="886"/>
                      <a:pt x="680" y="886"/>
                      <a:pt x="680" y="886"/>
                    </a:cubicBezTo>
                    <a:cubicBezTo>
                      <a:pt x="659" y="1030"/>
                      <a:pt x="536" y="1141"/>
                      <a:pt x="386" y="1142"/>
                    </a:cubicBezTo>
                    <a:close/>
                    <a:moveTo>
                      <a:pt x="921" y="762"/>
                    </a:moveTo>
                    <a:cubicBezTo>
                      <a:pt x="720" y="366"/>
                      <a:pt x="720" y="366"/>
                      <a:pt x="720" y="366"/>
                    </a:cubicBezTo>
                    <a:cubicBezTo>
                      <a:pt x="1263" y="366"/>
                      <a:pt x="1263" y="366"/>
                      <a:pt x="1263" y="366"/>
                    </a:cubicBezTo>
                    <a:lnTo>
                      <a:pt x="921" y="762"/>
                    </a:lnTo>
                    <a:close/>
                    <a:moveTo>
                      <a:pt x="1512" y="1142"/>
                    </a:moveTo>
                    <a:cubicBezTo>
                      <a:pt x="1348" y="1141"/>
                      <a:pt x="1215" y="1008"/>
                      <a:pt x="1214" y="844"/>
                    </a:cubicBezTo>
                    <a:cubicBezTo>
                      <a:pt x="1215" y="725"/>
                      <a:pt x="1284" y="623"/>
                      <a:pt x="1385" y="575"/>
                    </a:cubicBezTo>
                    <a:cubicBezTo>
                      <a:pt x="1470" y="857"/>
                      <a:pt x="1470" y="857"/>
                      <a:pt x="1470" y="857"/>
                    </a:cubicBezTo>
                    <a:cubicBezTo>
                      <a:pt x="1476" y="876"/>
                      <a:pt x="1493" y="888"/>
                      <a:pt x="1512" y="888"/>
                    </a:cubicBezTo>
                    <a:cubicBezTo>
                      <a:pt x="1516" y="888"/>
                      <a:pt x="1521" y="888"/>
                      <a:pt x="1525" y="886"/>
                    </a:cubicBezTo>
                    <a:cubicBezTo>
                      <a:pt x="1548" y="879"/>
                      <a:pt x="1561" y="855"/>
                      <a:pt x="1554" y="831"/>
                    </a:cubicBezTo>
                    <a:cubicBezTo>
                      <a:pt x="1554" y="831"/>
                      <a:pt x="1554" y="831"/>
                      <a:pt x="1554" y="831"/>
                    </a:cubicBezTo>
                    <a:cubicBezTo>
                      <a:pt x="1469" y="550"/>
                      <a:pt x="1469" y="550"/>
                      <a:pt x="1469" y="550"/>
                    </a:cubicBezTo>
                    <a:cubicBezTo>
                      <a:pt x="1483" y="548"/>
                      <a:pt x="1497" y="547"/>
                      <a:pt x="1512" y="546"/>
                    </a:cubicBezTo>
                    <a:cubicBezTo>
                      <a:pt x="1676" y="547"/>
                      <a:pt x="1809" y="680"/>
                      <a:pt x="1810" y="844"/>
                    </a:cubicBezTo>
                    <a:cubicBezTo>
                      <a:pt x="1809" y="1008"/>
                      <a:pt x="1676" y="1141"/>
                      <a:pt x="1512" y="1142"/>
                    </a:cubicBezTo>
                    <a:close/>
                  </a:path>
                </a:pathLst>
              </a:custGeom>
              <a:solidFill>
                <a:srgbClr val="9930B2"/>
              </a:solidFill>
              <a:ln>
                <a:noFill/>
              </a:ln>
            </p:spPr>
            <p:txBody>
              <a:bodyPr vert="horz" wrap="square" lIns="91427" tIns="45713" rIns="91427" bIns="45713" numCol="1" anchor="t" anchorCtr="0" compatLnSpc="1"/>
              <a:lstStyle/>
              <a:p>
                <a:endParaRPr lang="en-US" sz="1800" dirty="0">
                  <a:solidFill>
                    <a:srgbClr val="000000"/>
                  </a:solidFill>
                </a:endParaRPr>
              </a:p>
            </p:txBody>
          </p:sp>
        </p:grpSp>
        <p:grpSp>
          <p:nvGrpSpPr>
            <p:cNvPr id="76" name="Group 75"/>
            <p:cNvGrpSpPr/>
            <p:nvPr/>
          </p:nvGrpSpPr>
          <p:grpSpPr>
            <a:xfrm>
              <a:off x="3954521" y="5276104"/>
              <a:ext cx="4285710" cy="1727647"/>
              <a:chOff x="4092791" y="3635676"/>
              <a:chExt cx="8355063" cy="3368075"/>
            </a:xfrm>
          </p:grpSpPr>
          <p:grpSp>
            <p:nvGrpSpPr>
              <p:cNvPr id="190" name="Group 189"/>
              <p:cNvGrpSpPr/>
              <p:nvPr/>
            </p:nvGrpSpPr>
            <p:grpSpPr>
              <a:xfrm>
                <a:off x="4092791" y="3635676"/>
                <a:ext cx="8355063" cy="3368075"/>
                <a:chOff x="3324709" y="3101831"/>
                <a:chExt cx="8935445" cy="3602037"/>
              </a:xfrm>
            </p:grpSpPr>
            <p:sp>
              <p:nvSpPr>
                <p:cNvPr id="196" name="Rectangle 12"/>
                <p:cNvSpPr>
                  <a:spLocks noChangeArrowheads="1"/>
                </p:cNvSpPr>
                <p:nvPr/>
              </p:nvSpPr>
              <p:spPr bwMode="auto">
                <a:xfrm>
                  <a:off x="11435400" y="5682395"/>
                  <a:ext cx="475302" cy="951827"/>
                </a:xfrm>
                <a:prstGeom prst="rect">
                  <a:avLst/>
                </a:prstGeom>
                <a:solidFill>
                  <a:schemeClr val="bg1">
                    <a:lumMod val="8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97" name="AutoShape 4"/>
                <p:cNvSpPr>
                  <a:spLocks noChangeAspect="1" noChangeArrowheads="1" noTextEdit="1"/>
                </p:cNvSpPr>
                <p:nvPr/>
              </p:nvSpPr>
              <p:spPr bwMode="auto">
                <a:xfrm>
                  <a:off x="3324709" y="3101831"/>
                  <a:ext cx="8935445" cy="3602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98" name="Rectangle 6"/>
                <p:cNvSpPr>
                  <a:spLocks noChangeArrowheads="1"/>
                </p:cNvSpPr>
                <p:nvPr/>
              </p:nvSpPr>
              <p:spPr bwMode="auto">
                <a:xfrm>
                  <a:off x="6464883" y="5419696"/>
                  <a:ext cx="245593" cy="1214527"/>
                </a:xfrm>
                <a:prstGeom prst="rect">
                  <a:avLst/>
                </a:prstGeom>
                <a:solidFill>
                  <a:schemeClr val="bg1">
                    <a:lumMod val="8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99" name="Rectangle 7"/>
                <p:cNvSpPr>
                  <a:spLocks noChangeArrowheads="1"/>
                </p:cNvSpPr>
                <p:nvPr/>
              </p:nvSpPr>
              <p:spPr bwMode="auto">
                <a:xfrm>
                  <a:off x="6312151" y="4896741"/>
                  <a:ext cx="245593" cy="1737482"/>
                </a:xfrm>
                <a:prstGeom prst="rect">
                  <a:avLst/>
                </a:prstGeom>
                <a:solidFill>
                  <a:schemeClr val="accent1">
                    <a:lumMod val="7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00" name="Rectangle 8"/>
                <p:cNvSpPr>
                  <a:spLocks noChangeArrowheads="1"/>
                </p:cNvSpPr>
                <p:nvPr/>
              </p:nvSpPr>
              <p:spPr bwMode="auto">
                <a:xfrm>
                  <a:off x="6996391" y="5682395"/>
                  <a:ext cx="475302" cy="951828"/>
                </a:xfrm>
                <a:prstGeom prst="rect">
                  <a:avLst/>
                </a:prstGeom>
                <a:solidFill>
                  <a:schemeClr val="bg1">
                    <a:lumMod val="8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01" name="Rectangle 9"/>
                <p:cNvSpPr>
                  <a:spLocks noChangeArrowheads="1"/>
                </p:cNvSpPr>
                <p:nvPr/>
              </p:nvSpPr>
              <p:spPr bwMode="auto">
                <a:xfrm>
                  <a:off x="7189445" y="5235195"/>
                  <a:ext cx="476525" cy="1399028"/>
                </a:xfrm>
                <a:prstGeom prst="rect">
                  <a:avLst/>
                </a:prstGeom>
                <a:solidFill>
                  <a:schemeClr val="bg1">
                    <a:lumMod val="8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02" name="Rectangle 10"/>
                <p:cNvSpPr>
                  <a:spLocks noChangeArrowheads="1"/>
                </p:cNvSpPr>
                <p:nvPr/>
              </p:nvSpPr>
              <p:spPr bwMode="auto">
                <a:xfrm>
                  <a:off x="10228205" y="5419696"/>
                  <a:ext cx="245593" cy="1214527"/>
                </a:xfrm>
                <a:prstGeom prst="rect">
                  <a:avLst/>
                </a:prstGeom>
                <a:solidFill>
                  <a:srgbClr val="969696"/>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03" name="Rectangle 11"/>
                <p:cNvSpPr>
                  <a:spLocks noChangeArrowheads="1"/>
                </p:cNvSpPr>
                <p:nvPr/>
              </p:nvSpPr>
              <p:spPr bwMode="auto">
                <a:xfrm>
                  <a:off x="10075472" y="4896741"/>
                  <a:ext cx="245593" cy="1737482"/>
                </a:xfrm>
                <a:prstGeom prst="rect">
                  <a:avLst/>
                </a:prstGeom>
                <a:solidFill>
                  <a:srgbClr val="969696"/>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04" name="Rectangle 12"/>
                <p:cNvSpPr>
                  <a:spLocks noChangeArrowheads="1"/>
                </p:cNvSpPr>
                <p:nvPr/>
              </p:nvSpPr>
              <p:spPr bwMode="auto">
                <a:xfrm>
                  <a:off x="10759713" y="5682395"/>
                  <a:ext cx="475302" cy="951828"/>
                </a:xfrm>
                <a:prstGeom prst="rect">
                  <a:avLst/>
                </a:prstGeom>
                <a:solidFill>
                  <a:schemeClr val="bg1">
                    <a:lumMod val="8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05" name="Rectangle 13"/>
                <p:cNvSpPr>
                  <a:spLocks noChangeArrowheads="1"/>
                </p:cNvSpPr>
                <p:nvPr/>
              </p:nvSpPr>
              <p:spPr bwMode="auto">
                <a:xfrm>
                  <a:off x="10952766" y="5235195"/>
                  <a:ext cx="476525" cy="1399028"/>
                </a:xfrm>
                <a:prstGeom prst="rect">
                  <a:avLst/>
                </a:prstGeom>
                <a:solidFill>
                  <a:srgbClr val="969696"/>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06" name="Rectangle 14"/>
                <p:cNvSpPr>
                  <a:spLocks noChangeArrowheads="1"/>
                </p:cNvSpPr>
                <p:nvPr/>
              </p:nvSpPr>
              <p:spPr bwMode="auto">
                <a:xfrm>
                  <a:off x="9408338" y="5044585"/>
                  <a:ext cx="779545" cy="165683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07" name="Rectangle 15"/>
                <p:cNvSpPr>
                  <a:spLocks noChangeArrowheads="1"/>
                </p:cNvSpPr>
                <p:nvPr/>
              </p:nvSpPr>
              <p:spPr bwMode="auto">
                <a:xfrm>
                  <a:off x="9835988" y="6504706"/>
                  <a:ext cx="103858" cy="19672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08" name="Rectangle 16"/>
                <p:cNvSpPr>
                  <a:spLocks noChangeArrowheads="1"/>
                </p:cNvSpPr>
                <p:nvPr/>
              </p:nvSpPr>
              <p:spPr bwMode="auto">
                <a:xfrm>
                  <a:off x="9660041" y="6504706"/>
                  <a:ext cx="103858" cy="19672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09" name="Rectangle 17"/>
                <p:cNvSpPr>
                  <a:spLocks noChangeArrowheads="1"/>
                </p:cNvSpPr>
                <p:nvPr/>
              </p:nvSpPr>
              <p:spPr bwMode="auto">
                <a:xfrm>
                  <a:off x="9486537" y="5818021"/>
                  <a:ext cx="626813"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10" name="Rectangle 18"/>
                <p:cNvSpPr>
                  <a:spLocks noChangeArrowheads="1"/>
                </p:cNvSpPr>
                <p:nvPr/>
              </p:nvSpPr>
              <p:spPr bwMode="auto">
                <a:xfrm>
                  <a:off x="9486537" y="5993969"/>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11" name="Rectangle 19"/>
                <p:cNvSpPr>
                  <a:spLocks noChangeArrowheads="1"/>
                </p:cNvSpPr>
                <p:nvPr/>
              </p:nvSpPr>
              <p:spPr bwMode="auto">
                <a:xfrm>
                  <a:off x="9486537" y="6167473"/>
                  <a:ext cx="626813"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12" name="Rectangle 20"/>
                <p:cNvSpPr>
                  <a:spLocks noChangeArrowheads="1"/>
                </p:cNvSpPr>
                <p:nvPr/>
              </p:nvSpPr>
              <p:spPr bwMode="auto">
                <a:xfrm>
                  <a:off x="9486537" y="6343420"/>
                  <a:ext cx="626813"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13" name="Rectangle 21"/>
                <p:cNvSpPr>
                  <a:spLocks noChangeArrowheads="1"/>
                </p:cNvSpPr>
                <p:nvPr/>
              </p:nvSpPr>
              <p:spPr bwMode="auto">
                <a:xfrm>
                  <a:off x="9486537" y="5468570"/>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14" name="Rectangle 22"/>
                <p:cNvSpPr>
                  <a:spLocks noChangeArrowheads="1"/>
                </p:cNvSpPr>
                <p:nvPr/>
              </p:nvSpPr>
              <p:spPr bwMode="auto">
                <a:xfrm>
                  <a:off x="9486537" y="5644518"/>
                  <a:ext cx="626813" cy="9774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15" name="Rectangle 23"/>
                <p:cNvSpPr>
                  <a:spLocks noChangeArrowheads="1"/>
                </p:cNvSpPr>
                <p:nvPr/>
              </p:nvSpPr>
              <p:spPr bwMode="auto">
                <a:xfrm>
                  <a:off x="9486537" y="5119119"/>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16" name="Rectangle 24"/>
                <p:cNvSpPr>
                  <a:spLocks noChangeArrowheads="1"/>
                </p:cNvSpPr>
                <p:nvPr/>
              </p:nvSpPr>
              <p:spPr bwMode="auto">
                <a:xfrm>
                  <a:off x="9486537" y="5295066"/>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17" name="Rectangle 26"/>
                <p:cNvSpPr>
                  <a:spLocks noChangeArrowheads="1"/>
                </p:cNvSpPr>
                <p:nvPr/>
              </p:nvSpPr>
              <p:spPr bwMode="auto">
                <a:xfrm>
                  <a:off x="4767723" y="5044585"/>
                  <a:ext cx="779544" cy="1656840"/>
                </a:xfrm>
                <a:prstGeom prst="rect">
                  <a:avLst/>
                </a:prstGeom>
                <a:solidFill>
                  <a:schemeClr val="accent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18" name="Rectangle 27"/>
                <p:cNvSpPr>
                  <a:spLocks noChangeArrowheads="1"/>
                </p:cNvSpPr>
                <p:nvPr/>
              </p:nvSpPr>
              <p:spPr bwMode="auto">
                <a:xfrm>
                  <a:off x="5195373" y="6504706"/>
                  <a:ext cx="103858" cy="19672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19" name="Rectangle 28"/>
                <p:cNvSpPr>
                  <a:spLocks noChangeArrowheads="1"/>
                </p:cNvSpPr>
                <p:nvPr/>
              </p:nvSpPr>
              <p:spPr bwMode="auto">
                <a:xfrm>
                  <a:off x="5019425" y="6504706"/>
                  <a:ext cx="103858" cy="19672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20" name="Rectangle 29"/>
                <p:cNvSpPr>
                  <a:spLocks noChangeArrowheads="1"/>
                </p:cNvSpPr>
                <p:nvPr/>
              </p:nvSpPr>
              <p:spPr bwMode="auto">
                <a:xfrm>
                  <a:off x="4845921" y="5818021"/>
                  <a:ext cx="625591" cy="100192"/>
                </a:xfrm>
                <a:prstGeom prst="rect">
                  <a:avLst/>
                </a:prstGeom>
                <a:solidFill>
                  <a:srgbClr val="008A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21" name="Rectangle 30"/>
                <p:cNvSpPr>
                  <a:spLocks noChangeArrowheads="1"/>
                </p:cNvSpPr>
                <p:nvPr/>
              </p:nvSpPr>
              <p:spPr bwMode="auto">
                <a:xfrm>
                  <a:off x="4845921" y="5993969"/>
                  <a:ext cx="625591" cy="101415"/>
                </a:xfrm>
                <a:prstGeom prst="rect">
                  <a:avLst/>
                </a:prstGeom>
                <a:solidFill>
                  <a:srgbClr val="008A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22" name="Rectangle 31"/>
                <p:cNvSpPr>
                  <a:spLocks noChangeArrowheads="1"/>
                </p:cNvSpPr>
                <p:nvPr/>
              </p:nvSpPr>
              <p:spPr bwMode="auto">
                <a:xfrm>
                  <a:off x="4845921" y="6167473"/>
                  <a:ext cx="625591" cy="100192"/>
                </a:xfrm>
                <a:prstGeom prst="rect">
                  <a:avLst/>
                </a:prstGeom>
                <a:solidFill>
                  <a:srgbClr val="008A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23" name="Rectangle 32"/>
                <p:cNvSpPr>
                  <a:spLocks noChangeArrowheads="1"/>
                </p:cNvSpPr>
                <p:nvPr/>
              </p:nvSpPr>
              <p:spPr bwMode="auto">
                <a:xfrm>
                  <a:off x="4845921" y="6343420"/>
                  <a:ext cx="625591" cy="100192"/>
                </a:xfrm>
                <a:prstGeom prst="rect">
                  <a:avLst/>
                </a:prstGeom>
                <a:solidFill>
                  <a:srgbClr val="008A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24" name="Rectangle 33"/>
                <p:cNvSpPr>
                  <a:spLocks noChangeArrowheads="1"/>
                </p:cNvSpPr>
                <p:nvPr/>
              </p:nvSpPr>
              <p:spPr bwMode="auto">
                <a:xfrm>
                  <a:off x="4845921" y="5468570"/>
                  <a:ext cx="625591" cy="101415"/>
                </a:xfrm>
                <a:prstGeom prst="rect">
                  <a:avLst/>
                </a:prstGeom>
                <a:solidFill>
                  <a:srgbClr val="008A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25" name="Rectangle 34"/>
                <p:cNvSpPr>
                  <a:spLocks noChangeArrowheads="1"/>
                </p:cNvSpPr>
                <p:nvPr/>
              </p:nvSpPr>
              <p:spPr bwMode="auto">
                <a:xfrm>
                  <a:off x="4845921" y="5644518"/>
                  <a:ext cx="625591" cy="97749"/>
                </a:xfrm>
                <a:prstGeom prst="rect">
                  <a:avLst/>
                </a:prstGeom>
                <a:solidFill>
                  <a:srgbClr val="008A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26" name="Rectangle 35"/>
                <p:cNvSpPr>
                  <a:spLocks noChangeArrowheads="1"/>
                </p:cNvSpPr>
                <p:nvPr/>
              </p:nvSpPr>
              <p:spPr bwMode="auto">
                <a:xfrm>
                  <a:off x="4845921" y="5119119"/>
                  <a:ext cx="625591" cy="101415"/>
                </a:xfrm>
                <a:prstGeom prst="rect">
                  <a:avLst/>
                </a:prstGeom>
                <a:solidFill>
                  <a:srgbClr val="008A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27" name="Rectangle 36"/>
                <p:cNvSpPr>
                  <a:spLocks noChangeArrowheads="1"/>
                </p:cNvSpPr>
                <p:nvPr/>
              </p:nvSpPr>
              <p:spPr bwMode="auto">
                <a:xfrm>
                  <a:off x="4845921" y="5295066"/>
                  <a:ext cx="625591" cy="101415"/>
                </a:xfrm>
                <a:prstGeom prst="rect">
                  <a:avLst/>
                </a:prstGeom>
                <a:solidFill>
                  <a:srgbClr val="008A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28" name="Freeform 37"/>
                <p:cNvSpPr/>
                <p:nvPr/>
              </p:nvSpPr>
              <p:spPr bwMode="auto">
                <a:xfrm>
                  <a:off x="7823589" y="5725160"/>
                  <a:ext cx="1160765" cy="976265"/>
                </a:xfrm>
                <a:custGeom>
                  <a:avLst/>
                  <a:gdLst>
                    <a:gd name="T0" fmla="*/ 522 w 950"/>
                    <a:gd name="T1" fmla="*/ 135 h 799"/>
                    <a:gd name="T2" fmla="*/ 522 w 950"/>
                    <a:gd name="T3" fmla="*/ 0 h 799"/>
                    <a:gd name="T4" fmla="*/ 626 w 950"/>
                    <a:gd name="T5" fmla="*/ 0 h 799"/>
                    <a:gd name="T6" fmla="*/ 626 w 950"/>
                    <a:gd name="T7" fmla="*/ 135 h 799"/>
                    <a:gd name="T8" fmla="*/ 662 w 950"/>
                    <a:gd name="T9" fmla="*/ 135 h 799"/>
                    <a:gd name="T10" fmla="*/ 662 w 950"/>
                    <a:gd name="T11" fmla="*/ 0 h 799"/>
                    <a:gd name="T12" fmla="*/ 766 w 950"/>
                    <a:gd name="T13" fmla="*/ 0 h 799"/>
                    <a:gd name="T14" fmla="*/ 766 w 950"/>
                    <a:gd name="T15" fmla="*/ 135 h 799"/>
                    <a:gd name="T16" fmla="*/ 950 w 950"/>
                    <a:gd name="T17" fmla="*/ 135 h 799"/>
                    <a:gd name="T18" fmla="*/ 950 w 950"/>
                    <a:gd name="T19" fmla="*/ 168 h 799"/>
                    <a:gd name="T20" fmla="*/ 908 w 950"/>
                    <a:gd name="T21" fmla="*/ 168 h 799"/>
                    <a:gd name="T22" fmla="*/ 908 w 950"/>
                    <a:gd name="T23" fmla="*/ 799 h 799"/>
                    <a:gd name="T24" fmla="*/ 43 w 950"/>
                    <a:gd name="T25" fmla="*/ 799 h 799"/>
                    <a:gd name="T26" fmla="*/ 43 w 950"/>
                    <a:gd name="T27" fmla="*/ 168 h 799"/>
                    <a:gd name="T28" fmla="*/ 0 w 950"/>
                    <a:gd name="T29" fmla="*/ 168 h 799"/>
                    <a:gd name="T30" fmla="*/ 0 w 950"/>
                    <a:gd name="T31" fmla="*/ 135 h 799"/>
                    <a:gd name="T32" fmla="*/ 522 w 950"/>
                    <a:gd name="T33" fmla="*/ 135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0" h="799">
                      <a:moveTo>
                        <a:pt x="522" y="135"/>
                      </a:moveTo>
                      <a:lnTo>
                        <a:pt x="522" y="0"/>
                      </a:lnTo>
                      <a:lnTo>
                        <a:pt x="626" y="0"/>
                      </a:lnTo>
                      <a:lnTo>
                        <a:pt x="626" y="135"/>
                      </a:lnTo>
                      <a:lnTo>
                        <a:pt x="662" y="135"/>
                      </a:lnTo>
                      <a:lnTo>
                        <a:pt x="662" y="0"/>
                      </a:lnTo>
                      <a:lnTo>
                        <a:pt x="766" y="0"/>
                      </a:lnTo>
                      <a:lnTo>
                        <a:pt x="766" y="135"/>
                      </a:lnTo>
                      <a:lnTo>
                        <a:pt x="950" y="135"/>
                      </a:lnTo>
                      <a:lnTo>
                        <a:pt x="950" y="168"/>
                      </a:lnTo>
                      <a:lnTo>
                        <a:pt x="908" y="168"/>
                      </a:lnTo>
                      <a:lnTo>
                        <a:pt x="908" y="799"/>
                      </a:lnTo>
                      <a:lnTo>
                        <a:pt x="43" y="799"/>
                      </a:lnTo>
                      <a:lnTo>
                        <a:pt x="43" y="168"/>
                      </a:lnTo>
                      <a:lnTo>
                        <a:pt x="0" y="168"/>
                      </a:lnTo>
                      <a:lnTo>
                        <a:pt x="0" y="135"/>
                      </a:lnTo>
                      <a:lnTo>
                        <a:pt x="522" y="135"/>
                      </a:lnTo>
                      <a:close/>
                    </a:path>
                  </a:pathLst>
                </a:cu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29" name="Freeform 38"/>
                <p:cNvSpPr/>
                <p:nvPr/>
              </p:nvSpPr>
              <p:spPr bwMode="auto">
                <a:xfrm>
                  <a:off x="7208994" y="5725160"/>
                  <a:ext cx="1163209" cy="976265"/>
                </a:xfrm>
                <a:custGeom>
                  <a:avLst/>
                  <a:gdLst>
                    <a:gd name="T0" fmla="*/ 525 w 952"/>
                    <a:gd name="T1" fmla="*/ 135 h 799"/>
                    <a:gd name="T2" fmla="*/ 525 w 952"/>
                    <a:gd name="T3" fmla="*/ 0 h 799"/>
                    <a:gd name="T4" fmla="*/ 629 w 952"/>
                    <a:gd name="T5" fmla="*/ 0 h 799"/>
                    <a:gd name="T6" fmla="*/ 629 w 952"/>
                    <a:gd name="T7" fmla="*/ 135 h 799"/>
                    <a:gd name="T8" fmla="*/ 664 w 952"/>
                    <a:gd name="T9" fmla="*/ 135 h 799"/>
                    <a:gd name="T10" fmla="*/ 664 w 952"/>
                    <a:gd name="T11" fmla="*/ 0 h 799"/>
                    <a:gd name="T12" fmla="*/ 766 w 952"/>
                    <a:gd name="T13" fmla="*/ 0 h 799"/>
                    <a:gd name="T14" fmla="*/ 766 w 952"/>
                    <a:gd name="T15" fmla="*/ 135 h 799"/>
                    <a:gd name="T16" fmla="*/ 952 w 952"/>
                    <a:gd name="T17" fmla="*/ 135 h 799"/>
                    <a:gd name="T18" fmla="*/ 952 w 952"/>
                    <a:gd name="T19" fmla="*/ 168 h 799"/>
                    <a:gd name="T20" fmla="*/ 910 w 952"/>
                    <a:gd name="T21" fmla="*/ 168 h 799"/>
                    <a:gd name="T22" fmla="*/ 910 w 952"/>
                    <a:gd name="T23" fmla="*/ 799 h 799"/>
                    <a:gd name="T24" fmla="*/ 43 w 952"/>
                    <a:gd name="T25" fmla="*/ 799 h 799"/>
                    <a:gd name="T26" fmla="*/ 43 w 952"/>
                    <a:gd name="T27" fmla="*/ 168 h 799"/>
                    <a:gd name="T28" fmla="*/ 0 w 952"/>
                    <a:gd name="T29" fmla="*/ 168 h 799"/>
                    <a:gd name="T30" fmla="*/ 0 w 952"/>
                    <a:gd name="T31" fmla="*/ 135 h 799"/>
                    <a:gd name="T32" fmla="*/ 525 w 952"/>
                    <a:gd name="T33" fmla="*/ 135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2" h="799">
                      <a:moveTo>
                        <a:pt x="525" y="135"/>
                      </a:moveTo>
                      <a:lnTo>
                        <a:pt x="525" y="0"/>
                      </a:lnTo>
                      <a:lnTo>
                        <a:pt x="629" y="0"/>
                      </a:lnTo>
                      <a:lnTo>
                        <a:pt x="629" y="135"/>
                      </a:lnTo>
                      <a:lnTo>
                        <a:pt x="664" y="135"/>
                      </a:lnTo>
                      <a:lnTo>
                        <a:pt x="664" y="0"/>
                      </a:lnTo>
                      <a:lnTo>
                        <a:pt x="766" y="0"/>
                      </a:lnTo>
                      <a:lnTo>
                        <a:pt x="766" y="135"/>
                      </a:lnTo>
                      <a:lnTo>
                        <a:pt x="952" y="135"/>
                      </a:lnTo>
                      <a:lnTo>
                        <a:pt x="952" y="168"/>
                      </a:lnTo>
                      <a:lnTo>
                        <a:pt x="910" y="168"/>
                      </a:lnTo>
                      <a:lnTo>
                        <a:pt x="910" y="799"/>
                      </a:lnTo>
                      <a:lnTo>
                        <a:pt x="43" y="799"/>
                      </a:lnTo>
                      <a:lnTo>
                        <a:pt x="43" y="168"/>
                      </a:lnTo>
                      <a:lnTo>
                        <a:pt x="0" y="168"/>
                      </a:lnTo>
                      <a:lnTo>
                        <a:pt x="0" y="135"/>
                      </a:lnTo>
                      <a:lnTo>
                        <a:pt x="525" y="135"/>
                      </a:lnTo>
                      <a:close/>
                    </a:path>
                  </a:pathLst>
                </a:cu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30" name="Rectangle 39"/>
                <p:cNvSpPr>
                  <a:spLocks noChangeArrowheads="1"/>
                </p:cNvSpPr>
                <p:nvPr/>
              </p:nvSpPr>
              <p:spPr bwMode="auto">
                <a:xfrm>
                  <a:off x="8670336" y="5381818"/>
                  <a:ext cx="1058129" cy="1319606"/>
                </a:xfrm>
                <a:prstGeom prst="rect">
                  <a:avLst/>
                </a:prstGeom>
                <a:solidFill>
                  <a:schemeClr val="bg1">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31" name="Rectangle 40"/>
                <p:cNvSpPr>
                  <a:spLocks noChangeArrowheads="1"/>
                </p:cNvSpPr>
                <p:nvPr/>
              </p:nvSpPr>
              <p:spPr bwMode="auto">
                <a:xfrm>
                  <a:off x="8617797" y="5341497"/>
                  <a:ext cx="1163209" cy="403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32" name="Rectangle 41"/>
                <p:cNvSpPr>
                  <a:spLocks noChangeArrowheads="1"/>
                </p:cNvSpPr>
                <p:nvPr/>
              </p:nvSpPr>
              <p:spPr bwMode="auto">
                <a:xfrm>
                  <a:off x="9253163" y="6435059"/>
                  <a:ext cx="138070" cy="26636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33" name="Rectangle 42"/>
                <p:cNvSpPr>
                  <a:spLocks noChangeArrowheads="1"/>
                </p:cNvSpPr>
                <p:nvPr/>
              </p:nvSpPr>
              <p:spPr bwMode="auto">
                <a:xfrm>
                  <a:off x="9013678" y="6435059"/>
                  <a:ext cx="138070" cy="26636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34" name="Rectangle 43"/>
                <p:cNvSpPr>
                  <a:spLocks noChangeArrowheads="1"/>
                </p:cNvSpPr>
                <p:nvPr/>
              </p:nvSpPr>
              <p:spPr bwMode="auto">
                <a:xfrm>
                  <a:off x="8776638" y="5500338"/>
                  <a:ext cx="854078" cy="13807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35" name="Rectangle 44"/>
                <p:cNvSpPr>
                  <a:spLocks noChangeArrowheads="1"/>
                </p:cNvSpPr>
                <p:nvPr/>
              </p:nvSpPr>
              <p:spPr bwMode="auto">
                <a:xfrm>
                  <a:off x="8776638" y="5737379"/>
                  <a:ext cx="854078" cy="13807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36" name="Rectangle 45"/>
                <p:cNvSpPr>
                  <a:spLocks noChangeArrowheads="1"/>
                </p:cNvSpPr>
                <p:nvPr/>
              </p:nvSpPr>
              <p:spPr bwMode="auto">
                <a:xfrm>
                  <a:off x="8776638" y="5976863"/>
                  <a:ext cx="854078" cy="13562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37" name="Rectangle 46"/>
                <p:cNvSpPr>
                  <a:spLocks noChangeArrowheads="1"/>
                </p:cNvSpPr>
                <p:nvPr/>
              </p:nvSpPr>
              <p:spPr bwMode="auto">
                <a:xfrm>
                  <a:off x="8776638" y="6212681"/>
                  <a:ext cx="854078" cy="13562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38" name="Rectangle 47"/>
                <p:cNvSpPr>
                  <a:spLocks noChangeArrowheads="1"/>
                </p:cNvSpPr>
                <p:nvPr/>
              </p:nvSpPr>
              <p:spPr bwMode="auto">
                <a:xfrm>
                  <a:off x="9728465" y="6634222"/>
                  <a:ext cx="2531689" cy="67203"/>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39" name="Rectangle 48"/>
                <p:cNvSpPr>
                  <a:spLocks noChangeArrowheads="1"/>
                </p:cNvSpPr>
                <p:nvPr/>
              </p:nvSpPr>
              <p:spPr bwMode="auto">
                <a:xfrm>
                  <a:off x="8842618" y="5176546"/>
                  <a:ext cx="410544" cy="164951"/>
                </a:xfrm>
                <a:prstGeom prst="rect">
                  <a:avLst/>
                </a:prstGeom>
                <a:solidFill>
                  <a:schemeClr val="accent1">
                    <a:lumMod val="7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40" name="Rectangle 49"/>
                <p:cNvSpPr>
                  <a:spLocks noChangeArrowheads="1"/>
                </p:cNvSpPr>
                <p:nvPr/>
              </p:nvSpPr>
              <p:spPr bwMode="auto">
                <a:xfrm>
                  <a:off x="7380053" y="3500156"/>
                  <a:ext cx="1055684" cy="320126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41" name="Rectangle 51"/>
                <p:cNvSpPr>
                  <a:spLocks noChangeArrowheads="1"/>
                </p:cNvSpPr>
                <p:nvPr/>
              </p:nvSpPr>
              <p:spPr bwMode="auto">
                <a:xfrm>
                  <a:off x="7959215" y="6435059"/>
                  <a:ext cx="139292" cy="266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42" name="Rectangle 52"/>
                <p:cNvSpPr>
                  <a:spLocks noChangeArrowheads="1"/>
                </p:cNvSpPr>
                <p:nvPr/>
              </p:nvSpPr>
              <p:spPr bwMode="auto">
                <a:xfrm>
                  <a:off x="7723397" y="6435059"/>
                  <a:ext cx="135626" cy="266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43" name="Rectangle 53"/>
                <p:cNvSpPr>
                  <a:spLocks noChangeArrowheads="1"/>
                </p:cNvSpPr>
                <p:nvPr/>
              </p:nvSpPr>
              <p:spPr bwMode="auto">
                <a:xfrm>
                  <a:off x="7483913" y="5500338"/>
                  <a:ext cx="854078" cy="13807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44" name="Rectangle 54"/>
                <p:cNvSpPr>
                  <a:spLocks noChangeArrowheads="1"/>
                </p:cNvSpPr>
                <p:nvPr/>
              </p:nvSpPr>
              <p:spPr bwMode="auto">
                <a:xfrm>
                  <a:off x="7483913" y="5737379"/>
                  <a:ext cx="854078" cy="13807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45" name="Rectangle 55"/>
                <p:cNvSpPr>
                  <a:spLocks noChangeArrowheads="1"/>
                </p:cNvSpPr>
                <p:nvPr/>
              </p:nvSpPr>
              <p:spPr bwMode="auto">
                <a:xfrm>
                  <a:off x="7483913" y="5976863"/>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46" name="Rectangle 56"/>
                <p:cNvSpPr>
                  <a:spLocks noChangeArrowheads="1"/>
                </p:cNvSpPr>
                <p:nvPr/>
              </p:nvSpPr>
              <p:spPr bwMode="auto">
                <a:xfrm>
                  <a:off x="7483913" y="6212681"/>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47" name="Rectangle 57"/>
                <p:cNvSpPr>
                  <a:spLocks noChangeArrowheads="1"/>
                </p:cNvSpPr>
                <p:nvPr/>
              </p:nvSpPr>
              <p:spPr bwMode="auto">
                <a:xfrm>
                  <a:off x="7483913" y="5027479"/>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48" name="Rectangle 58"/>
                <p:cNvSpPr>
                  <a:spLocks noChangeArrowheads="1"/>
                </p:cNvSpPr>
                <p:nvPr/>
              </p:nvSpPr>
              <p:spPr bwMode="auto">
                <a:xfrm>
                  <a:off x="7483913" y="5263298"/>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49" name="Rectangle 59"/>
                <p:cNvSpPr>
                  <a:spLocks noChangeArrowheads="1"/>
                </p:cNvSpPr>
                <p:nvPr/>
              </p:nvSpPr>
              <p:spPr bwMode="auto">
                <a:xfrm>
                  <a:off x="7483913" y="4313914"/>
                  <a:ext cx="854078" cy="13807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50" name="Rectangle 60"/>
                <p:cNvSpPr>
                  <a:spLocks noChangeArrowheads="1"/>
                </p:cNvSpPr>
                <p:nvPr/>
              </p:nvSpPr>
              <p:spPr bwMode="auto">
                <a:xfrm>
                  <a:off x="7483913" y="4553398"/>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51" name="Rectangle 61"/>
                <p:cNvSpPr>
                  <a:spLocks noChangeArrowheads="1"/>
                </p:cNvSpPr>
                <p:nvPr/>
              </p:nvSpPr>
              <p:spPr bwMode="auto">
                <a:xfrm>
                  <a:off x="7483913" y="4790439"/>
                  <a:ext cx="854078" cy="13807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52" name="Rectangle 62"/>
                <p:cNvSpPr>
                  <a:spLocks noChangeArrowheads="1"/>
                </p:cNvSpPr>
                <p:nvPr/>
              </p:nvSpPr>
              <p:spPr bwMode="auto">
                <a:xfrm>
                  <a:off x="7483913" y="3841055"/>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53" name="Rectangle 63"/>
                <p:cNvSpPr>
                  <a:spLocks noChangeArrowheads="1"/>
                </p:cNvSpPr>
                <p:nvPr/>
              </p:nvSpPr>
              <p:spPr bwMode="auto">
                <a:xfrm>
                  <a:off x="7483913" y="4076874"/>
                  <a:ext cx="854078" cy="13929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54" name="Rectangle 64"/>
                <p:cNvSpPr>
                  <a:spLocks noChangeArrowheads="1"/>
                </p:cNvSpPr>
                <p:nvPr/>
              </p:nvSpPr>
              <p:spPr bwMode="auto">
                <a:xfrm>
                  <a:off x="7483913" y="3597905"/>
                  <a:ext cx="854078" cy="13562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55" name="Rectangle 65"/>
                <p:cNvSpPr>
                  <a:spLocks noChangeArrowheads="1"/>
                </p:cNvSpPr>
                <p:nvPr/>
              </p:nvSpPr>
              <p:spPr bwMode="auto">
                <a:xfrm>
                  <a:off x="5420195" y="4447097"/>
                  <a:ext cx="1059350" cy="225432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56" name="Rectangle 66"/>
                <p:cNvSpPr>
                  <a:spLocks noChangeArrowheads="1"/>
                </p:cNvSpPr>
                <p:nvPr/>
              </p:nvSpPr>
              <p:spPr bwMode="auto">
                <a:xfrm>
                  <a:off x="6003021" y="6435059"/>
                  <a:ext cx="135626" cy="266365"/>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57" name="Rectangle 67"/>
                <p:cNvSpPr>
                  <a:spLocks noChangeArrowheads="1"/>
                </p:cNvSpPr>
                <p:nvPr/>
              </p:nvSpPr>
              <p:spPr bwMode="auto">
                <a:xfrm>
                  <a:off x="5763537" y="6435059"/>
                  <a:ext cx="138070" cy="266365"/>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58" name="Rectangle 68"/>
                <p:cNvSpPr>
                  <a:spLocks noChangeArrowheads="1"/>
                </p:cNvSpPr>
                <p:nvPr/>
              </p:nvSpPr>
              <p:spPr bwMode="auto">
                <a:xfrm>
                  <a:off x="5524053" y="5500338"/>
                  <a:ext cx="854078" cy="13807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59" name="Rectangle 69"/>
                <p:cNvSpPr>
                  <a:spLocks noChangeArrowheads="1"/>
                </p:cNvSpPr>
                <p:nvPr/>
              </p:nvSpPr>
              <p:spPr bwMode="auto">
                <a:xfrm>
                  <a:off x="5524053" y="5737379"/>
                  <a:ext cx="854078" cy="13807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60" name="Rectangle 70"/>
                <p:cNvSpPr>
                  <a:spLocks noChangeArrowheads="1"/>
                </p:cNvSpPr>
                <p:nvPr/>
              </p:nvSpPr>
              <p:spPr bwMode="auto">
                <a:xfrm>
                  <a:off x="5524053" y="5976863"/>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61" name="Rectangle 71"/>
                <p:cNvSpPr>
                  <a:spLocks noChangeArrowheads="1"/>
                </p:cNvSpPr>
                <p:nvPr/>
              </p:nvSpPr>
              <p:spPr bwMode="auto">
                <a:xfrm>
                  <a:off x="5524053" y="6212681"/>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62" name="Rectangle 72"/>
                <p:cNvSpPr>
                  <a:spLocks noChangeArrowheads="1"/>
                </p:cNvSpPr>
                <p:nvPr/>
              </p:nvSpPr>
              <p:spPr bwMode="auto">
                <a:xfrm>
                  <a:off x="5524053" y="5027479"/>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63" name="Rectangle 73"/>
                <p:cNvSpPr>
                  <a:spLocks noChangeArrowheads="1"/>
                </p:cNvSpPr>
                <p:nvPr/>
              </p:nvSpPr>
              <p:spPr bwMode="auto">
                <a:xfrm>
                  <a:off x="5524053" y="5263298"/>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64" name="Rectangle 74"/>
                <p:cNvSpPr>
                  <a:spLocks noChangeArrowheads="1"/>
                </p:cNvSpPr>
                <p:nvPr/>
              </p:nvSpPr>
              <p:spPr bwMode="auto">
                <a:xfrm>
                  <a:off x="5524053" y="4553398"/>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65" name="Rectangle 75"/>
                <p:cNvSpPr>
                  <a:spLocks noChangeArrowheads="1"/>
                </p:cNvSpPr>
                <p:nvPr/>
              </p:nvSpPr>
              <p:spPr bwMode="auto">
                <a:xfrm>
                  <a:off x="5524053" y="4790439"/>
                  <a:ext cx="854078" cy="13807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66" name="Rectangle 76"/>
                <p:cNvSpPr>
                  <a:spLocks noChangeArrowheads="1"/>
                </p:cNvSpPr>
                <p:nvPr/>
              </p:nvSpPr>
              <p:spPr bwMode="auto">
                <a:xfrm>
                  <a:off x="8322861" y="6634222"/>
                  <a:ext cx="398325" cy="67204"/>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67" name="Rectangle 77"/>
                <p:cNvSpPr>
                  <a:spLocks noChangeArrowheads="1"/>
                </p:cNvSpPr>
                <p:nvPr/>
              </p:nvSpPr>
              <p:spPr bwMode="auto">
                <a:xfrm>
                  <a:off x="6479546" y="6634222"/>
                  <a:ext cx="1142437" cy="67203"/>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68" name="Rectangle 79"/>
                <p:cNvSpPr>
                  <a:spLocks noChangeArrowheads="1"/>
                </p:cNvSpPr>
                <p:nvPr/>
              </p:nvSpPr>
              <p:spPr bwMode="auto">
                <a:xfrm>
                  <a:off x="5318780" y="5044584"/>
                  <a:ext cx="101414" cy="165419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69" name="Freeform 84"/>
                <p:cNvSpPr/>
                <p:nvPr/>
              </p:nvSpPr>
              <p:spPr bwMode="auto">
                <a:xfrm>
                  <a:off x="4592805" y="6455831"/>
                  <a:ext cx="48873" cy="184501"/>
                </a:xfrm>
                <a:custGeom>
                  <a:avLst/>
                  <a:gdLst>
                    <a:gd name="T0" fmla="*/ 0 w 40"/>
                    <a:gd name="T1" fmla="*/ 0 h 151"/>
                    <a:gd name="T2" fmla="*/ 40 w 40"/>
                    <a:gd name="T3" fmla="*/ 0 h 151"/>
                    <a:gd name="T4" fmla="*/ 40 w 40"/>
                    <a:gd name="T5" fmla="*/ 151 h 151"/>
                    <a:gd name="T6" fmla="*/ 0 w 40"/>
                    <a:gd name="T7" fmla="*/ 151 h 151"/>
                    <a:gd name="T8" fmla="*/ 0 w 40"/>
                    <a:gd name="T9" fmla="*/ 0 h 151"/>
                    <a:gd name="T10" fmla="*/ 0 w 40"/>
                    <a:gd name="T11" fmla="*/ 0 h 151"/>
                  </a:gdLst>
                  <a:ahLst/>
                  <a:cxnLst>
                    <a:cxn ang="0">
                      <a:pos x="T0" y="T1"/>
                    </a:cxn>
                    <a:cxn ang="0">
                      <a:pos x="T2" y="T3"/>
                    </a:cxn>
                    <a:cxn ang="0">
                      <a:pos x="T4" y="T5"/>
                    </a:cxn>
                    <a:cxn ang="0">
                      <a:pos x="T6" y="T7"/>
                    </a:cxn>
                    <a:cxn ang="0">
                      <a:pos x="T8" y="T9"/>
                    </a:cxn>
                    <a:cxn ang="0">
                      <a:pos x="T10" y="T11"/>
                    </a:cxn>
                  </a:cxnLst>
                  <a:rect l="0" t="0" r="r" b="b"/>
                  <a:pathLst>
                    <a:path w="40" h="151">
                      <a:moveTo>
                        <a:pt x="0" y="0"/>
                      </a:moveTo>
                      <a:lnTo>
                        <a:pt x="40" y="0"/>
                      </a:lnTo>
                      <a:lnTo>
                        <a:pt x="40" y="151"/>
                      </a:lnTo>
                      <a:lnTo>
                        <a:pt x="0" y="151"/>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70" name="Oval 85"/>
                <p:cNvSpPr>
                  <a:spLocks noChangeArrowheads="1"/>
                </p:cNvSpPr>
                <p:nvPr/>
              </p:nvSpPr>
              <p:spPr bwMode="auto">
                <a:xfrm>
                  <a:off x="4479167" y="6290880"/>
                  <a:ext cx="248037" cy="24559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71" name="Oval 86"/>
                <p:cNvSpPr>
                  <a:spLocks noChangeArrowheads="1"/>
                </p:cNvSpPr>
                <p:nvPr/>
              </p:nvSpPr>
              <p:spPr bwMode="auto">
                <a:xfrm>
                  <a:off x="4514602" y="6163807"/>
                  <a:ext cx="180835" cy="182057"/>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72" name="Freeform 87"/>
                <p:cNvSpPr/>
                <p:nvPr/>
              </p:nvSpPr>
              <p:spPr bwMode="auto">
                <a:xfrm>
                  <a:off x="4763048" y="6510814"/>
                  <a:ext cx="35434" cy="129518"/>
                </a:xfrm>
                <a:custGeom>
                  <a:avLst/>
                  <a:gdLst>
                    <a:gd name="T0" fmla="*/ 0 w 29"/>
                    <a:gd name="T1" fmla="*/ 0 h 106"/>
                    <a:gd name="T2" fmla="*/ 29 w 29"/>
                    <a:gd name="T3" fmla="*/ 0 h 106"/>
                    <a:gd name="T4" fmla="*/ 29 w 29"/>
                    <a:gd name="T5" fmla="*/ 106 h 106"/>
                    <a:gd name="T6" fmla="*/ 0 w 29"/>
                    <a:gd name="T7" fmla="*/ 106 h 106"/>
                    <a:gd name="T8" fmla="*/ 0 w 29"/>
                    <a:gd name="T9" fmla="*/ 0 h 106"/>
                    <a:gd name="T10" fmla="*/ 0 w 29"/>
                    <a:gd name="T11" fmla="*/ 0 h 106"/>
                  </a:gdLst>
                  <a:ahLst/>
                  <a:cxnLst>
                    <a:cxn ang="0">
                      <a:pos x="T0" y="T1"/>
                    </a:cxn>
                    <a:cxn ang="0">
                      <a:pos x="T2" y="T3"/>
                    </a:cxn>
                    <a:cxn ang="0">
                      <a:pos x="T4" y="T5"/>
                    </a:cxn>
                    <a:cxn ang="0">
                      <a:pos x="T6" y="T7"/>
                    </a:cxn>
                    <a:cxn ang="0">
                      <a:pos x="T8" y="T9"/>
                    </a:cxn>
                    <a:cxn ang="0">
                      <a:pos x="T10" y="T11"/>
                    </a:cxn>
                  </a:cxnLst>
                  <a:rect l="0" t="0" r="r" b="b"/>
                  <a:pathLst>
                    <a:path w="29" h="106">
                      <a:moveTo>
                        <a:pt x="0" y="0"/>
                      </a:moveTo>
                      <a:lnTo>
                        <a:pt x="29" y="0"/>
                      </a:lnTo>
                      <a:lnTo>
                        <a:pt x="29" y="106"/>
                      </a:lnTo>
                      <a:lnTo>
                        <a:pt x="0" y="106"/>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73" name="Oval 88"/>
                <p:cNvSpPr>
                  <a:spLocks noChangeArrowheads="1"/>
                </p:cNvSpPr>
                <p:nvPr/>
              </p:nvSpPr>
              <p:spPr bwMode="auto">
                <a:xfrm>
                  <a:off x="4694624" y="6394738"/>
                  <a:ext cx="169838" cy="17350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74" name="Oval 89"/>
                <p:cNvSpPr>
                  <a:spLocks noChangeArrowheads="1"/>
                </p:cNvSpPr>
                <p:nvPr/>
              </p:nvSpPr>
              <p:spPr bwMode="auto">
                <a:xfrm>
                  <a:off x="4717839" y="6307986"/>
                  <a:ext cx="123407" cy="127073"/>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75" name="Freeform 90"/>
                <p:cNvSpPr/>
                <p:nvPr/>
              </p:nvSpPr>
              <p:spPr bwMode="auto">
                <a:xfrm>
                  <a:off x="11310771" y="6464384"/>
                  <a:ext cx="48874" cy="184501"/>
                </a:xfrm>
                <a:custGeom>
                  <a:avLst/>
                  <a:gdLst>
                    <a:gd name="T0" fmla="*/ 0 w 40"/>
                    <a:gd name="T1" fmla="*/ 0 h 151"/>
                    <a:gd name="T2" fmla="*/ 40 w 40"/>
                    <a:gd name="T3" fmla="*/ 0 h 151"/>
                    <a:gd name="T4" fmla="*/ 40 w 40"/>
                    <a:gd name="T5" fmla="*/ 151 h 151"/>
                    <a:gd name="T6" fmla="*/ 0 w 40"/>
                    <a:gd name="T7" fmla="*/ 151 h 151"/>
                    <a:gd name="T8" fmla="*/ 0 w 40"/>
                    <a:gd name="T9" fmla="*/ 0 h 151"/>
                    <a:gd name="T10" fmla="*/ 0 w 40"/>
                    <a:gd name="T11" fmla="*/ 0 h 151"/>
                  </a:gdLst>
                  <a:ahLst/>
                  <a:cxnLst>
                    <a:cxn ang="0">
                      <a:pos x="T0" y="T1"/>
                    </a:cxn>
                    <a:cxn ang="0">
                      <a:pos x="T2" y="T3"/>
                    </a:cxn>
                    <a:cxn ang="0">
                      <a:pos x="T4" y="T5"/>
                    </a:cxn>
                    <a:cxn ang="0">
                      <a:pos x="T6" y="T7"/>
                    </a:cxn>
                    <a:cxn ang="0">
                      <a:pos x="T8" y="T9"/>
                    </a:cxn>
                    <a:cxn ang="0">
                      <a:pos x="T10" y="T11"/>
                    </a:cxn>
                  </a:cxnLst>
                  <a:rect l="0" t="0" r="r" b="b"/>
                  <a:pathLst>
                    <a:path w="40" h="151">
                      <a:moveTo>
                        <a:pt x="0" y="0"/>
                      </a:moveTo>
                      <a:lnTo>
                        <a:pt x="40" y="0"/>
                      </a:lnTo>
                      <a:lnTo>
                        <a:pt x="40" y="151"/>
                      </a:lnTo>
                      <a:lnTo>
                        <a:pt x="0" y="151"/>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76" name="Freeform 96"/>
                <p:cNvSpPr/>
                <p:nvPr/>
              </p:nvSpPr>
              <p:spPr bwMode="auto">
                <a:xfrm>
                  <a:off x="11795848" y="6464384"/>
                  <a:ext cx="48874" cy="184501"/>
                </a:xfrm>
                <a:custGeom>
                  <a:avLst/>
                  <a:gdLst>
                    <a:gd name="T0" fmla="*/ 0 w 40"/>
                    <a:gd name="T1" fmla="*/ 0 h 151"/>
                    <a:gd name="T2" fmla="*/ 40 w 40"/>
                    <a:gd name="T3" fmla="*/ 0 h 151"/>
                    <a:gd name="T4" fmla="*/ 40 w 40"/>
                    <a:gd name="T5" fmla="*/ 151 h 151"/>
                    <a:gd name="T6" fmla="*/ 0 w 40"/>
                    <a:gd name="T7" fmla="*/ 151 h 151"/>
                    <a:gd name="T8" fmla="*/ 0 w 40"/>
                    <a:gd name="T9" fmla="*/ 0 h 151"/>
                    <a:gd name="T10" fmla="*/ 0 w 40"/>
                    <a:gd name="T11" fmla="*/ 0 h 151"/>
                  </a:gdLst>
                  <a:ahLst/>
                  <a:cxnLst>
                    <a:cxn ang="0">
                      <a:pos x="T0" y="T1"/>
                    </a:cxn>
                    <a:cxn ang="0">
                      <a:pos x="T2" y="T3"/>
                    </a:cxn>
                    <a:cxn ang="0">
                      <a:pos x="T4" y="T5"/>
                    </a:cxn>
                    <a:cxn ang="0">
                      <a:pos x="T6" y="T7"/>
                    </a:cxn>
                    <a:cxn ang="0">
                      <a:pos x="T8" y="T9"/>
                    </a:cxn>
                    <a:cxn ang="0">
                      <a:pos x="T10" y="T11"/>
                    </a:cxn>
                  </a:cxnLst>
                  <a:rect l="0" t="0" r="r" b="b"/>
                  <a:pathLst>
                    <a:path w="40" h="151">
                      <a:moveTo>
                        <a:pt x="0" y="0"/>
                      </a:moveTo>
                      <a:lnTo>
                        <a:pt x="40" y="0"/>
                      </a:lnTo>
                      <a:lnTo>
                        <a:pt x="40" y="151"/>
                      </a:lnTo>
                      <a:lnTo>
                        <a:pt x="0" y="151"/>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77" name="Oval 97"/>
                <p:cNvSpPr>
                  <a:spLocks noChangeArrowheads="1"/>
                </p:cNvSpPr>
                <p:nvPr/>
              </p:nvSpPr>
              <p:spPr bwMode="auto">
                <a:xfrm>
                  <a:off x="11694434" y="6299433"/>
                  <a:ext cx="248037" cy="24559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78" name="Freeform 99"/>
                <p:cNvSpPr/>
                <p:nvPr/>
              </p:nvSpPr>
              <p:spPr bwMode="auto">
                <a:xfrm>
                  <a:off x="11974239" y="6519368"/>
                  <a:ext cx="34212" cy="129517"/>
                </a:xfrm>
                <a:custGeom>
                  <a:avLst/>
                  <a:gdLst>
                    <a:gd name="T0" fmla="*/ 0 w 28"/>
                    <a:gd name="T1" fmla="*/ 0 h 106"/>
                    <a:gd name="T2" fmla="*/ 28 w 28"/>
                    <a:gd name="T3" fmla="*/ 0 h 106"/>
                    <a:gd name="T4" fmla="*/ 28 w 28"/>
                    <a:gd name="T5" fmla="*/ 106 h 106"/>
                    <a:gd name="T6" fmla="*/ 0 w 28"/>
                    <a:gd name="T7" fmla="*/ 106 h 106"/>
                    <a:gd name="T8" fmla="*/ 0 w 28"/>
                    <a:gd name="T9" fmla="*/ 0 h 106"/>
                    <a:gd name="T10" fmla="*/ 0 w 28"/>
                    <a:gd name="T11" fmla="*/ 0 h 106"/>
                  </a:gdLst>
                  <a:ahLst/>
                  <a:cxnLst>
                    <a:cxn ang="0">
                      <a:pos x="T0" y="T1"/>
                    </a:cxn>
                    <a:cxn ang="0">
                      <a:pos x="T2" y="T3"/>
                    </a:cxn>
                    <a:cxn ang="0">
                      <a:pos x="T4" y="T5"/>
                    </a:cxn>
                    <a:cxn ang="0">
                      <a:pos x="T6" y="T7"/>
                    </a:cxn>
                    <a:cxn ang="0">
                      <a:pos x="T8" y="T9"/>
                    </a:cxn>
                    <a:cxn ang="0">
                      <a:pos x="T10" y="T11"/>
                    </a:cxn>
                  </a:cxnLst>
                  <a:rect l="0" t="0" r="r" b="b"/>
                  <a:pathLst>
                    <a:path w="28" h="106">
                      <a:moveTo>
                        <a:pt x="0" y="0"/>
                      </a:moveTo>
                      <a:lnTo>
                        <a:pt x="28" y="0"/>
                      </a:lnTo>
                      <a:lnTo>
                        <a:pt x="28" y="106"/>
                      </a:lnTo>
                      <a:lnTo>
                        <a:pt x="0" y="106"/>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79" name="Oval 100"/>
                <p:cNvSpPr>
                  <a:spLocks noChangeArrowheads="1"/>
                </p:cNvSpPr>
                <p:nvPr/>
              </p:nvSpPr>
              <p:spPr bwMode="auto">
                <a:xfrm>
                  <a:off x="11904594" y="6403291"/>
                  <a:ext cx="171060" cy="17350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80" name="Oval 101"/>
                <p:cNvSpPr>
                  <a:spLocks noChangeArrowheads="1"/>
                </p:cNvSpPr>
                <p:nvPr/>
              </p:nvSpPr>
              <p:spPr bwMode="auto">
                <a:xfrm>
                  <a:off x="11927809" y="6314096"/>
                  <a:ext cx="124629" cy="129517"/>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281" name="Rectangle 78"/>
                <p:cNvSpPr>
                  <a:spLocks noChangeArrowheads="1"/>
                </p:cNvSpPr>
                <p:nvPr/>
              </p:nvSpPr>
              <p:spPr bwMode="auto">
                <a:xfrm>
                  <a:off x="4484278" y="6634222"/>
                  <a:ext cx="1139993" cy="67203"/>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82" name="Rectangle 77"/>
                <p:cNvSpPr>
                  <a:spLocks noChangeArrowheads="1"/>
                </p:cNvSpPr>
                <p:nvPr/>
              </p:nvSpPr>
              <p:spPr bwMode="auto">
                <a:xfrm>
                  <a:off x="6155100" y="6634222"/>
                  <a:ext cx="1142438" cy="67204"/>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283" name="Rectangle 76"/>
                <p:cNvSpPr>
                  <a:spLocks noChangeArrowheads="1"/>
                </p:cNvSpPr>
                <p:nvPr/>
              </p:nvSpPr>
              <p:spPr bwMode="auto">
                <a:xfrm>
                  <a:off x="8522022" y="6634222"/>
                  <a:ext cx="398325" cy="67204"/>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grpSp>
          <p:sp>
            <p:nvSpPr>
              <p:cNvPr id="191" name="Freeform 190"/>
              <p:cNvSpPr>
                <a:spLocks noEditPoints="1"/>
              </p:cNvSpPr>
              <p:nvPr/>
            </p:nvSpPr>
            <p:spPr bwMode="auto">
              <a:xfrm flipH="1">
                <a:off x="10755933" y="6646631"/>
                <a:ext cx="461492" cy="299403"/>
              </a:xfrm>
              <a:custGeom>
                <a:avLst/>
                <a:gdLst>
                  <a:gd name="T0" fmla="*/ 1443 w 1898"/>
                  <a:gd name="T1" fmla="*/ 464 h 1230"/>
                  <a:gd name="T2" fmla="*/ 1359 w 1898"/>
                  <a:gd name="T3" fmla="*/ 81 h 1230"/>
                  <a:gd name="T4" fmla="*/ 1177 w 1898"/>
                  <a:gd name="T5" fmla="*/ 47 h 1230"/>
                  <a:gd name="T6" fmla="*/ 1062 w 1898"/>
                  <a:gd name="T7" fmla="*/ 17 h 1230"/>
                  <a:gd name="T8" fmla="*/ 1171 w 1898"/>
                  <a:gd name="T9" fmla="*/ 135 h 1230"/>
                  <a:gd name="T10" fmla="*/ 1280 w 1898"/>
                  <a:gd name="T11" fmla="*/ 135 h 1230"/>
                  <a:gd name="T12" fmla="*/ 675 w 1898"/>
                  <a:gd name="T13" fmla="*/ 278 h 1230"/>
                  <a:gd name="T14" fmla="*/ 655 w 1898"/>
                  <a:gd name="T15" fmla="*/ 200 h 1230"/>
                  <a:gd name="T16" fmla="*/ 717 w 1898"/>
                  <a:gd name="T17" fmla="*/ 135 h 1230"/>
                  <a:gd name="T18" fmla="*/ 652 w 1898"/>
                  <a:gd name="T19" fmla="*/ 70 h 1230"/>
                  <a:gd name="T20" fmla="*/ 445 w 1898"/>
                  <a:gd name="T21" fmla="*/ 71 h 1230"/>
                  <a:gd name="T22" fmla="*/ 446 w 1898"/>
                  <a:gd name="T23" fmla="*/ 215 h 1230"/>
                  <a:gd name="T24" fmla="*/ 454 w 1898"/>
                  <a:gd name="T25" fmla="*/ 216 h 1230"/>
                  <a:gd name="T26" fmla="*/ 458 w 1898"/>
                  <a:gd name="T27" fmla="*/ 216 h 1230"/>
                  <a:gd name="T28" fmla="*/ 603 w 1898"/>
                  <a:gd name="T29" fmla="*/ 331 h 1230"/>
                  <a:gd name="T30" fmla="*/ 386 w 1898"/>
                  <a:gd name="T31" fmla="*/ 458 h 1230"/>
                  <a:gd name="T32" fmla="*/ 386 w 1898"/>
                  <a:gd name="T33" fmla="*/ 1230 h 1230"/>
                  <a:gd name="T34" fmla="*/ 911 w 1898"/>
                  <a:gd name="T35" fmla="*/ 885 h 1230"/>
                  <a:gd name="T36" fmla="*/ 911 w 1898"/>
                  <a:gd name="T37" fmla="*/ 885 h 1230"/>
                  <a:gd name="T38" fmla="*/ 921 w 1898"/>
                  <a:gd name="T39" fmla="*/ 883 h 1230"/>
                  <a:gd name="T40" fmla="*/ 931 w 1898"/>
                  <a:gd name="T41" fmla="*/ 880 h 1230"/>
                  <a:gd name="T42" fmla="*/ 935 w 1898"/>
                  <a:gd name="T43" fmla="*/ 877 h 1230"/>
                  <a:gd name="T44" fmla="*/ 943 w 1898"/>
                  <a:gd name="T45" fmla="*/ 870 h 1230"/>
                  <a:gd name="T46" fmla="*/ 945 w 1898"/>
                  <a:gd name="T47" fmla="*/ 869 h 1230"/>
                  <a:gd name="T48" fmla="*/ 1341 w 1898"/>
                  <a:gd name="T49" fmla="*/ 411 h 1230"/>
                  <a:gd name="T50" fmla="*/ 1358 w 1898"/>
                  <a:gd name="T51" fmla="*/ 486 h 1230"/>
                  <a:gd name="T52" fmla="*/ 1126 w 1898"/>
                  <a:gd name="T53" fmla="*/ 844 h 1230"/>
                  <a:gd name="T54" fmla="*/ 1898 w 1898"/>
                  <a:gd name="T55" fmla="*/ 844 h 1230"/>
                  <a:gd name="T56" fmla="*/ 652 w 1898"/>
                  <a:gd name="T57" fmla="*/ 428 h 1230"/>
                  <a:gd name="T58" fmla="*/ 769 w 1898"/>
                  <a:gd name="T59" fmla="*/ 797 h 1230"/>
                  <a:gd name="T60" fmla="*/ 652 w 1898"/>
                  <a:gd name="T61" fmla="*/ 428 h 1230"/>
                  <a:gd name="T62" fmla="*/ 459 w 1898"/>
                  <a:gd name="T63" fmla="*/ 799 h 1230"/>
                  <a:gd name="T64" fmla="*/ 679 w 1898"/>
                  <a:gd name="T65" fmla="*/ 798 h 1230"/>
                  <a:gd name="T66" fmla="*/ 88 w 1898"/>
                  <a:gd name="T67" fmla="*/ 844 h 1230"/>
                  <a:gd name="T68" fmla="*/ 483 w 1898"/>
                  <a:gd name="T69" fmla="*/ 563 h 1230"/>
                  <a:gd name="T70" fmla="*/ 348 w 1898"/>
                  <a:gd name="T71" fmla="*/ 867 h 1230"/>
                  <a:gd name="T72" fmla="*/ 386 w 1898"/>
                  <a:gd name="T73" fmla="*/ 888 h 1230"/>
                  <a:gd name="T74" fmla="*/ 386 w 1898"/>
                  <a:gd name="T75" fmla="*/ 1142 h 1230"/>
                  <a:gd name="T76" fmla="*/ 720 w 1898"/>
                  <a:gd name="T77" fmla="*/ 366 h 1230"/>
                  <a:gd name="T78" fmla="*/ 921 w 1898"/>
                  <a:gd name="T79" fmla="*/ 762 h 1230"/>
                  <a:gd name="T80" fmla="*/ 1214 w 1898"/>
                  <a:gd name="T81" fmla="*/ 844 h 1230"/>
                  <a:gd name="T82" fmla="*/ 1470 w 1898"/>
                  <a:gd name="T83" fmla="*/ 857 h 1230"/>
                  <a:gd name="T84" fmla="*/ 1525 w 1898"/>
                  <a:gd name="T85" fmla="*/ 886 h 1230"/>
                  <a:gd name="T86" fmla="*/ 1554 w 1898"/>
                  <a:gd name="T87" fmla="*/ 831 h 1230"/>
                  <a:gd name="T88" fmla="*/ 1512 w 1898"/>
                  <a:gd name="T89" fmla="*/ 546 h 1230"/>
                  <a:gd name="T90" fmla="*/ 1512 w 1898"/>
                  <a:gd name="T91" fmla="*/ 1142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98" h="1230">
                    <a:moveTo>
                      <a:pt x="1512" y="458"/>
                    </a:moveTo>
                    <a:cubicBezTo>
                      <a:pt x="1489" y="458"/>
                      <a:pt x="1466" y="460"/>
                      <a:pt x="1443" y="464"/>
                    </a:cubicBezTo>
                    <a:cubicBezTo>
                      <a:pt x="1443" y="462"/>
                      <a:pt x="1443" y="462"/>
                      <a:pt x="1443" y="462"/>
                    </a:cubicBezTo>
                    <a:cubicBezTo>
                      <a:pt x="1359" y="81"/>
                      <a:pt x="1359" y="81"/>
                      <a:pt x="1359" y="81"/>
                    </a:cubicBezTo>
                    <a:cubicBezTo>
                      <a:pt x="1354" y="61"/>
                      <a:pt x="1336" y="47"/>
                      <a:pt x="1315" y="47"/>
                    </a:cubicBezTo>
                    <a:cubicBezTo>
                      <a:pt x="1177" y="47"/>
                      <a:pt x="1177" y="47"/>
                      <a:pt x="1177" y="47"/>
                    </a:cubicBezTo>
                    <a:cubicBezTo>
                      <a:pt x="1171" y="46"/>
                      <a:pt x="1147" y="41"/>
                      <a:pt x="1124" y="17"/>
                    </a:cubicBezTo>
                    <a:cubicBezTo>
                      <a:pt x="1107" y="0"/>
                      <a:pt x="1079" y="0"/>
                      <a:pt x="1062" y="17"/>
                    </a:cubicBezTo>
                    <a:cubicBezTo>
                      <a:pt x="1045" y="35"/>
                      <a:pt x="1045" y="63"/>
                      <a:pt x="1062" y="80"/>
                    </a:cubicBezTo>
                    <a:cubicBezTo>
                      <a:pt x="1112" y="130"/>
                      <a:pt x="1165" y="134"/>
                      <a:pt x="1171" y="135"/>
                    </a:cubicBezTo>
                    <a:cubicBezTo>
                      <a:pt x="1174" y="135"/>
                      <a:pt x="1174" y="135"/>
                      <a:pt x="1174" y="135"/>
                    </a:cubicBezTo>
                    <a:cubicBezTo>
                      <a:pt x="1280" y="135"/>
                      <a:pt x="1280" y="135"/>
                      <a:pt x="1280" y="135"/>
                    </a:cubicBezTo>
                    <a:cubicBezTo>
                      <a:pt x="1312" y="278"/>
                      <a:pt x="1312" y="278"/>
                      <a:pt x="1312" y="278"/>
                    </a:cubicBezTo>
                    <a:cubicBezTo>
                      <a:pt x="675" y="278"/>
                      <a:pt x="675" y="278"/>
                      <a:pt x="675" y="278"/>
                    </a:cubicBezTo>
                    <a:cubicBezTo>
                      <a:pt x="636" y="202"/>
                      <a:pt x="636" y="202"/>
                      <a:pt x="636" y="202"/>
                    </a:cubicBezTo>
                    <a:cubicBezTo>
                      <a:pt x="655" y="200"/>
                      <a:pt x="655" y="200"/>
                      <a:pt x="655" y="200"/>
                    </a:cubicBezTo>
                    <a:cubicBezTo>
                      <a:pt x="656" y="200"/>
                      <a:pt x="657" y="200"/>
                      <a:pt x="658" y="199"/>
                    </a:cubicBezTo>
                    <a:cubicBezTo>
                      <a:pt x="691" y="196"/>
                      <a:pt x="717" y="169"/>
                      <a:pt x="717" y="135"/>
                    </a:cubicBezTo>
                    <a:cubicBezTo>
                      <a:pt x="717" y="102"/>
                      <a:pt x="692" y="75"/>
                      <a:pt x="660" y="71"/>
                    </a:cubicBezTo>
                    <a:cubicBezTo>
                      <a:pt x="658" y="70"/>
                      <a:pt x="655" y="70"/>
                      <a:pt x="652" y="70"/>
                    </a:cubicBezTo>
                    <a:cubicBezTo>
                      <a:pt x="454" y="70"/>
                      <a:pt x="454" y="70"/>
                      <a:pt x="454" y="70"/>
                    </a:cubicBezTo>
                    <a:cubicBezTo>
                      <a:pt x="451" y="70"/>
                      <a:pt x="448" y="70"/>
                      <a:pt x="445" y="71"/>
                    </a:cubicBezTo>
                    <a:cubicBezTo>
                      <a:pt x="409" y="75"/>
                      <a:pt x="381" y="106"/>
                      <a:pt x="381" y="143"/>
                    </a:cubicBezTo>
                    <a:cubicBezTo>
                      <a:pt x="381" y="181"/>
                      <a:pt x="409" y="211"/>
                      <a:pt x="446" y="215"/>
                    </a:cubicBezTo>
                    <a:cubicBezTo>
                      <a:pt x="448" y="216"/>
                      <a:pt x="451" y="216"/>
                      <a:pt x="453" y="216"/>
                    </a:cubicBezTo>
                    <a:cubicBezTo>
                      <a:pt x="454" y="216"/>
                      <a:pt x="454" y="216"/>
                      <a:pt x="454" y="216"/>
                    </a:cubicBezTo>
                    <a:cubicBezTo>
                      <a:pt x="454" y="216"/>
                      <a:pt x="454" y="216"/>
                      <a:pt x="454" y="216"/>
                    </a:cubicBezTo>
                    <a:cubicBezTo>
                      <a:pt x="455" y="216"/>
                      <a:pt x="457" y="216"/>
                      <a:pt x="458" y="216"/>
                    </a:cubicBezTo>
                    <a:cubicBezTo>
                      <a:pt x="541" y="209"/>
                      <a:pt x="541" y="209"/>
                      <a:pt x="541" y="209"/>
                    </a:cubicBezTo>
                    <a:cubicBezTo>
                      <a:pt x="603" y="331"/>
                      <a:pt x="603" y="331"/>
                      <a:pt x="603" y="331"/>
                    </a:cubicBezTo>
                    <a:cubicBezTo>
                      <a:pt x="524" y="484"/>
                      <a:pt x="524" y="484"/>
                      <a:pt x="524" y="484"/>
                    </a:cubicBezTo>
                    <a:cubicBezTo>
                      <a:pt x="481" y="467"/>
                      <a:pt x="434" y="458"/>
                      <a:pt x="386" y="458"/>
                    </a:cubicBezTo>
                    <a:cubicBezTo>
                      <a:pt x="173" y="458"/>
                      <a:pt x="0" y="631"/>
                      <a:pt x="0" y="844"/>
                    </a:cubicBezTo>
                    <a:cubicBezTo>
                      <a:pt x="0" y="1057"/>
                      <a:pt x="173" y="1230"/>
                      <a:pt x="386" y="1230"/>
                    </a:cubicBezTo>
                    <a:cubicBezTo>
                      <a:pt x="585" y="1230"/>
                      <a:pt x="749" y="1079"/>
                      <a:pt x="769" y="885"/>
                    </a:cubicBezTo>
                    <a:cubicBezTo>
                      <a:pt x="911" y="885"/>
                      <a:pt x="911" y="885"/>
                      <a:pt x="911" y="885"/>
                    </a:cubicBezTo>
                    <a:cubicBezTo>
                      <a:pt x="911" y="885"/>
                      <a:pt x="911" y="885"/>
                      <a:pt x="911" y="885"/>
                    </a:cubicBezTo>
                    <a:cubicBezTo>
                      <a:pt x="911" y="885"/>
                      <a:pt x="911" y="885"/>
                      <a:pt x="911" y="885"/>
                    </a:cubicBezTo>
                    <a:cubicBezTo>
                      <a:pt x="912" y="885"/>
                      <a:pt x="912" y="885"/>
                      <a:pt x="912" y="885"/>
                    </a:cubicBezTo>
                    <a:cubicBezTo>
                      <a:pt x="915" y="884"/>
                      <a:pt x="918" y="884"/>
                      <a:pt x="921" y="883"/>
                    </a:cubicBezTo>
                    <a:cubicBezTo>
                      <a:pt x="922" y="883"/>
                      <a:pt x="923" y="883"/>
                      <a:pt x="924" y="883"/>
                    </a:cubicBezTo>
                    <a:cubicBezTo>
                      <a:pt x="926" y="882"/>
                      <a:pt x="928" y="881"/>
                      <a:pt x="931" y="880"/>
                    </a:cubicBezTo>
                    <a:cubicBezTo>
                      <a:pt x="931" y="880"/>
                      <a:pt x="931" y="880"/>
                      <a:pt x="931" y="880"/>
                    </a:cubicBezTo>
                    <a:cubicBezTo>
                      <a:pt x="933" y="879"/>
                      <a:pt x="934" y="878"/>
                      <a:pt x="935" y="877"/>
                    </a:cubicBezTo>
                    <a:cubicBezTo>
                      <a:pt x="936" y="877"/>
                      <a:pt x="937" y="876"/>
                      <a:pt x="938" y="875"/>
                    </a:cubicBezTo>
                    <a:cubicBezTo>
                      <a:pt x="940" y="874"/>
                      <a:pt x="942" y="872"/>
                      <a:pt x="943" y="870"/>
                    </a:cubicBezTo>
                    <a:cubicBezTo>
                      <a:pt x="944" y="870"/>
                      <a:pt x="944" y="870"/>
                      <a:pt x="945" y="869"/>
                    </a:cubicBezTo>
                    <a:cubicBezTo>
                      <a:pt x="945" y="869"/>
                      <a:pt x="945" y="869"/>
                      <a:pt x="945" y="869"/>
                    </a:cubicBezTo>
                    <a:cubicBezTo>
                      <a:pt x="945" y="869"/>
                      <a:pt x="945" y="869"/>
                      <a:pt x="945" y="869"/>
                    </a:cubicBezTo>
                    <a:cubicBezTo>
                      <a:pt x="1341" y="411"/>
                      <a:pt x="1341" y="411"/>
                      <a:pt x="1341" y="411"/>
                    </a:cubicBezTo>
                    <a:cubicBezTo>
                      <a:pt x="1357" y="483"/>
                      <a:pt x="1357" y="483"/>
                      <a:pt x="1357" y="483"/>
                    </a:cubicBezTo>
                    <a:cubicBezTo>
                      <a:pt x="1358" y="486"/>
                      <a:pt x="1358" y="486"/>
                      <a:pt x="1358" y="486"/>
                    </a:cubicBezTo>
                    <a:cubicBezTo>
                      <a:pt x="1359" y="490"/>
                      <a:pt x="1359" y="490"/>
                      <a:pt x="1359" y="490"/>
                    </a:cubicBezTo>
                    <a:cubicBezTo>
                      <a:pt x="1222" y="549"/>
                      <a:pt x="1126" y="685"/>
                      <a:pt x="1126" y="844"/>
                    </a:cubicBezTo>
                    <a:cubicBezTo>
                      <a:pt x="1126" y="1057"/>
                      <a:pt x="1299" y="1230"/>
                      <a:pt x="1512" y="1230"/>
                    </a:cubicBezTo>
                    <a:cubicBezTo>
                      <a:pt x="1725" y="1230"/>
                      <a:pt x="1898" y="1057"/>
                      <a:pt x="1898" y="844"/>
                    </a:cubicBezTo>
                    <a:cubicBezTo>
                      <a:pt x="1898" y="631"/>
                      <a:pt x="1725" y="458"/>
                      <a:pt x="1512" y="458"/>
                    </a:cubicBezTo>
                    <a:close/>
                    <a:moveTo>
                      <a:pt x="652" y="428"/>
                    </a:moveTo>
                    <a:cubicBezTo>
                      <a:pt x="840" y="797"/>
                      <a:pt x="840" y="797"/>
                      <a:pt x="840" y="797"/>
                    </a:cubicBezTo>
                    <a:cubicBezTo>
                      <a:pt x="769" y="797"/>
                      <a:pt x="769" y="797"/>
                      <a:pt x="769" y="797"/>
                    </a:cubicBezTo>
                    <a:cubicBezTo>
                      <a:pt x="755" y="684"/>
                      <a:pt x="692" y="586"/>
                      <a:pt x="602" y="525"/>
                    </a:cubicBezTo>
                    <a:lnTo>
                      <a:pt x="652" y="428"/>
                    </a:lnTo>
                    <a:close/>
                    <a:moveTo>
                      <a:pt x="679" y="798"/>
                    </a:moveTo>
                    <a:cubicBezTo>
                      <a:pt x="459" y="799"/>
                      <a:pt x="459" y="799"/>
                      <a:pt x="459" y="799"/>
                    </a:cubicBezTo>
                    <a:cubicBezTo>
                      <a:pt x="561" y="604"/>
                      <a:pt x="561" y="604"/>
                      <a:pt x="561" y="604"/>
                    </a:cubicBezTo>
                    <a:cubicBezTo>
                      <a:pt x="623" y="649"/>
                      <a:pt x="667" y="718"/>
                      <a:pt x="679" y="798"/>
                    </a:cubicBezTo>
                    <a:close/>
                    <a:moveTo>
                      <a:pt x="386" y="1142"/>
                    </a:moveTo>
                    <a:cubicBezTo>
                      <a:pt x="221" y="1141"/>
                      <a:pt x="88" y="1008"/>
                      <a:pt x="88" y="844"/>
                    </a:cubicBezTo>
                    <a:cubicBezTo>
                      <a:pt x="88" y="680"/>
                      <a:pt x="221" y="547"/>
                      <a:pt x="386" y="546"/>
                    </a:cubicBezTo>
                    <a:cubicBezTo>
                      <a:pt x="420" y="547"/>
                      <a:pt x="452" y="553"/>
                      <a:pt x="483" y="563"/>
                    </a:cubicBezTo>
                    <a:cubicBezTo>
                      <a:pt x="347" y="824"/>
                      <a:pt x="347" y="824"/>
                      <a:pt x="347" y="824"/>
                    </a:cubicBezTo>
                    <a:cubicBezTo>
                      <a:pt x="340" y="837"/>
                      <a:pt x="340" y="854"/>
                      <a:pt x="348" y="867"/>
                    </a:cubicBezTo>
                    <a:cubicBezTo>
                      <a:pt x="356" y="880"/>
                      <a:pt x="371" y="888"/>
                      <a:pt x="386" y="888"/>
                    </a:cubicBezTo>
                    <a:cubicBezTo>
                      <a:pt x="386" y="888"/>
                      <a:pt x="386" y="888"/>
                      <a:pt x="386" y="888"/>
                    </a:cubicBezTo>
                    <a:cubicBezTo>
                      <a:pt x="680" y="886"/>
                      <a:pt x="680" y="886"/>
                      <a:pt x="680" y="886"/>
                    </a:cubicBezTo>
                    <a:cubicBezTo>
                      <a:pt x="659" y="1030"/>
                      <a:pt x="536" y="1141"/>
                      <a:pt x="386" y="1142"/>
                    </a:cubicBezTo>
                    <a:close/>
                    <a:moveTo>
                      <a:pt x="921" y="762"/>
                    </a:moveTo>
                    <a:cubicBezTo>
                      <a:pt x="720" y="366"/>
                      <a:pt x="720" y="366"/>
                      <a:pt x="720" y="366"/>
                    </a:cubicBezTo>
                    <a:cubicBezTo>
                      <a:pt x="1263" y="366"/>
                      <a:pt x="1263" y="366"/>
                      <a:pt x="1263" y="366"/>
                    </a:cubicBezTo>
                    <a:lnTo>
                      <a:pt x="921" y="762"/>
                    </a:lnTo>
                    <a:close/>
                    <a:moveTo>
                      <a:pt x="1512" y="1142"/>
                    </a:moveTo>
                    <a:cubicBezTo>
                      <a:pt x="1348" y="1141"/>
                      <a:pt x="1215" y="1008"/>
                      <a:pt x="1214" y="844"/>
                    </a:cubicBezTo>
                    <a:cubicBezTo>
                      <a:pt x="1215" y="725"/>
                      <a:pt x="1284" y="623"/>
                      <a:pt x="1385" y="575"/>
                    </a:cubicBezTo>
                    <a:cubicBezTo>
                      <a:pt x="1470" y="857"/>
                      <a:pt x="1470" y="857"/>
                      <a:pt x="1470" y="857"/>
                    </a:cubicBezTo>
                    <a:cubicBezTo>
                      <a:pt x="1476" y="876"/>
                      <a:pt x="1493" y="888"/>
                      <a:pt x="1512" y="888"/>
                    </a:cubicBezTo>
                    <a:cubicBezTo>
                      <a:pt x="1516" y="888"/>
                      <a:pt x="1521" y="888"/>
                      <a:pt x="1525" y="886"/>
                    </a:cubicBezTo>
                    <a:cubicBezTo>
                      <a:pt x="1548" y="879"/>
                      <a:pt x="1561" y="855"/>
                      <a:pt x="1554" y="831"/>
                    </a:cubicBezTo>
                    <a:cubicBezTo>
                      <a:pt x="1554" y="831"/>
                      <a:pt x="1554" y="831"/>
                      <a:pt x="1554" y="831"/>
                    </a:cubicBezTo>
                    <a:cubicBezTo>
                      <a:pt x="1469" y="550"/>
                      <a:pt x="1469" y="550"/>
                      <a:pt x="1469" y="550"/>
                    </a:cubicBezTo>
                    <a:cubicBezTo>
                      <a:pt x="1483" y="548"/>
                      <a:pt x="1497" y="547"/>
                      <a:pt x="1512" y="546"/>
                    </a:cubicBezTo>
                    <a:cubicBezTo>
                      <a:pt x="1676" y="547"/>
                      <a:pt x="1809" y="680"/>
                      <a:pt x="1810" y="844"/>
                    </a:cubicBezTo>
                    <a:cubicBezTo>
                      <a:pt x="1809" y="1008"/>
                      <a:pt x="1676" y="1141"/>
                      <a:pt x="1512" y="1142"/>
                    </a:cubicBezTo>
                    <a:close/>
                  </a:path>
                </a:pathLst>
              </a:custGeom>
              <a:solidFill>
                <a:schemeClr val="accent6"/>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92" name="Freeform 191"/>
              <p:cNvSpPr>
                <a:spLocks noEditPoints="1"/>
              </p:cNvSpPr>
              <p:nvPr/>
            </p:nvSpPr>
            <p:spPr bwMode="auto">
              <a:xfrm flipH="1">
                <a:off x="8781898" y="6646632"/>
                <a:ext cx="461492" cy="299404"/>
              </a:xfrm>
              <a:custGeom>
                <a:avLst/>
                <a:gdLst>
                  <a:gd name="T0" fmla="*/ 1443 w 1898"/>
                  <a:gd name="T1" fmla="*/ 464 h 1230"/>
                  <a:gd name="T2" fmla="*/ 1359 w 1898"/>
                  <a:gd name="T3" fmla="*/ 81 h 1230"/>
                  <a:gd name="T4" fmla="*/ 1177 w 1898"/>
                  <a:gd name="T5" fmla="*/ 47 h 1230"/>
                  <a:gd name="T6" fmla="*/ 1062 w 1898"/>
                  <a:gd name="T7" fmla="*/ 17 h 1230"/>
                  <a:gd name="T8" fmla="*/ 1171 w 1898"/>
                  <a:gd name="T9" fmla="*/ 135 h 1230"/>
                  <a:gd name="T10" fmla="*/ 1280 w 1898"/>
                  <a:gd name="T11" fmla="*/ 135 h 1230"/>
                  <a:gd name="T12" fmla="*/ 675 w 1898"/>
                  <a:gd name="T13" fmla="*/ 278 h 1230"/>
                  <a:gd name="T14" fmla="*/ 655 w 1898"/>
                  <a:gd name="T15" fmla="*/ 200 h 1230"/>
                  <a:gd name="T16" fmla="*/ 717 w 1898"/>
                  <a:gd name="T17" fmla="*/ 135 h 1230"/>
                  <a:gd name="T18" fmla="*/ 652 w 1898"/>
                  <a:gd name="T19" fmla="*/ 70 h 1230"/>
                  <a:gd name="T20" fmla="*/ 445 w 1898"/>
                  <a:gd name="T21" fmla="*/ 71 h 1230"/>
                  <a:gd name="T22" fmla="*/ 446 w 1898"/>
                  <a:gd name="T23" fmla="*/ 215 h 1230"/>
                  <a:gd name="T24" fmla="*/ 454 w 1898"/>
                  <a:gd name="T25" fmla="*/ 216 h 1230"/>
                  <a:gd name="T26" fmla="*/ 458 w 1898"/>
                  <a:gd name="T27" fmla="*/ 216 h 1230"/>
                  <a:gd name="T28" fmla="*/ 603 w 1898"/>
                  <a:gd name="T29" fmla="*/ 331 h 1230"/>
                  <a:gd name="T30" fmla="*/ 386 w 1898"/>
                  <a:gd name="T31" fmla="*/ 458 h 1230"/>
                  <a:gd name="T32" fmla="*/ 386 w 1898"/>
                  <a:gd name="T33" fmla="*/ 1230 h 1230"/>
                  <a:gd name="T34" fmla="*/ 911 w 1898"/>
                  <a:gd name="T35" fmla="*/ 885 h 1230"/>
                  <a:gd name="T36" fmla="*/ 911 w 1898"/>
                  <a:gd name="T37" fmla="*/ 885 h 1230"/>
                  <a:gd name="T38" fmla="*/ 921 w 1898"/>
                  <a:gd name="T39" fmla="*/ 883 h 1230"/>
                  <a:gd name="T40" fmla="*/ 931 w 1898"/>
                  <a:gd name="T41" fmla="*/ 880 h 1230"/>
                  <a:gd name="T42" fmla="*/ 935 w 1898"/>
                  <a:gd name="T43" fmla="*/ 877 h 1230"/>
                  <a:gd name="T44" fmla="*/ 943 w 1898"/>
                  <a:gd name="T45" fmla="*/ 870 h 1230"/>
                  <a:gd name="T46" fmla="*/ 945 w 1898"/>
                  <a:gd name="T47" fmla="*/ 869 h 1230"/>
                  <a:gd name="T48" fmla="*/ 1341 w 1898"/>
                  <a:gd name="T49" fmla="*/ 411 h 1230"/>
                  <a:gd name="T50" fmla="*/ 1358 w 1898"/>
                  <a:gd name="T51" fmla="*/ 486 h 1230"/>
                  <a:gd name="T52" fmla="*/ 1126 w 1898"/>
                  <a:gd name="T53" fmla="*/ 844 h 1230"/>
                  <a:gd name="T54" fmla="*/ 1898 w 1898"/>
                  <a:gd name="T55" fmla="*/ 844 h 1230"/>
                  <a:gd name="T56" fmla="*/ 652 w 1898"/>
                  <a:gd name="T57" fmla="*/ 428 h 1230"/>
                  <a:gd name="T58" fmla="*/ 769 w 1898"/>
                  <a:gd name="T59" fmla="*/ 797 h 1230"/>
                  <a:gd name="T60" fmla="*/ 652 w 1898"/>
                  <a:gd name="T61" fmla="*/ 428 h 1230"/>
                  <a:gd name="T62" fmla="*/ 459 w 1898"/>
                  <a:gd name="T63" fmla="*/ 799 h 1230"/>
                  <a:gd name="T64" fmla="*/ 679 w 1898"/>
                  <a:gd name="T65" fmla="*/ 798 h 1230"/>
                  <a:gd name="T66" fmla="*/ 88 w 1898"/>
                  <a:gd name="T67" fmla="*/ 844 h 1230"/>
                  <a:gd name="T68" fmla="*/ 483 w 1898"/>
                  <a:gd name="T69" fmla="*/ 563 h 1230"/>
                  <a:gd name="T70" fmla="*/ 348 w 1898"/>
                  <a:gd name="T71" fmla="*/ 867 h 1230"/>
                  <a:gd name="T72" fmla="*/ 386 w 1898"/>
                  <a:gd name="T73" fmla="*/ 888 h 1230"/>
                  <a:gd name="T74" fmla="*/ 386 w 1898"/>
                  <a:gd name="T75" fmla="*/ 1142 h 1230"/>
                  <a:gd name="T76" fmla="*/ 720 w 1898"/>
                  <a:gd name="T77" fmla="*/ 366 h 1230"/>
                  <a:gd name="T78" fmla="*/ 921 w 1898"/>
                  <a:gd name="T79" fmla="*/ 762 h 1230"/>
                  <a:gd name="T80" fmla="*/ 1214 w 1898"/>
                  <a:gd name="T81" fmla="*/ 844 h 1230"/>
                  <a:gd name="T82" fmla="*/ 1470 w 1898"/>
                  <a:gd name="T83" fmla="*/ 857 h 1230"/>
                  <a:gd name="T84" fmla="*/ 1525 w 1898"/>
                  <a:gd name="T85" fmla="*/ 886 h 1230"/>
                  <a:gd name="T86" fmla="*/ 1554 w 1898"/>
                  <a:gd name="T87" fmla="*/ 831 h 1230"/>
                  <a:gd name="T88" fmla="*/ 1512 w 1898"/>
                  <a:gd name="T89" fmla="*/ 546 h 1230"/>
                  <a:gd name="T90" fmla="*/ 1512 w 1898"/>
                  <a:gd name="T91" fmla="*/ 1142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98" h="1230">
                    <a:moveTo>
                      <a:pt x="1512" y="458"/>
                    </a:moveTo>
                    <a:cubicBezTo>
                      <a:pt x="1489" y="458"/>
                      <a:pt x="1466" y="460"/>
                      <a:pt x="1443" y="464"/>
                    </a:cubicBezTo>
                    <a:cubicBezTo>
                      <a:pt x="1443" y="462"/>
                      <a:pt x="1443" y="462"/>
                      <a:pt x="1443" y="462"/>
                    </a:cubicBezTo>
                    <a:cubicBezTo>
                      <a:pt x="1359" y="81"/>
                      <a:pt x="1359" y="81"/>
                      <a:pt x="1359" y="81"/>
                    </a:cubicBezTo>
                    <a:cubicBezTo>
                      <a:pt x="1354" y="61"/>
                      <a:pt x="1336" y="47"/>
                      <a:pt x="1315" y="47"/>
                    </a:cubicBezTo>
                    <a:cubicBezTo>
                      <a:pt x="1177" y="47"/>
                      <a:pt x="1177" y="47"/>
                      <a:pt x="1177" y="47"/>
                    </a:cubicBezTo>
                    <a:cubicBezTo>
                      <a:pt x="1171" y="46"/>
                      <a:pt x="1147" y="41"/>
                      <a:pt x="1124" y="17"/>
                    </a:cubicBezTo>
                    <a:cubicBezTo>
                      <a:pt x="1107" y="0"/>
                      <a:pt x="1079" y="0"/>
                      <a:pt x="1062" y="17"/>
                    </a:cubicBezTo>
                    <a:cubicBezTo>
                      <a:pt x="1045" y="35"/>
                      <a:pt x="1045" y="63"/>
                      <a:pt x="1062" y="80"/>
                    </a:cubicBezTo>
                    <a:cubicBezTo>
                      <a:pt x="1112" y="130"/>
                      <a:pt x="1165" y="134"/>
                      <a:pt x="1171" y="135"/>
                    </a:cubicBezTo>
                    <a:cubicBezTo>
                      <a:pt x="1174" y="135"/>
                      <a:pt x="1174" y="135"/>
                      <a:pt x="1174" y="135"/>
                    </a:cubicBezTo>
                    <a:cubicBezTo>
                      <a:pt x="1280" y="135"/>
                      <a:pt x="1280" y="135"/>
                      <a:pt x="1280" y="135"/>
                    </a:cubicBezTo>
                    <a:cubicBezTo>
                      <a:pt x="1312" y="278"/>
                      <a:pt x="1312" y="278"/>
                      <a:pt x="1312" y="278"/>
                    </a:cubicBezTo>
                    <a:cubicBezTo>
                      <a:pt x="675" y="278"/>
                      <a:pt x="675" y="278"/>
                      <a:pt x="675" y="278"/>
                    </a:cubicBezTo>
                    <a:cubicBezTo>
                      <a:pt x="636" y="202"/>
                      <a:pt x="636" y="202"/>
                      <a:pt x="636" y="202"/>
                    </a:cubicBezTo>
                    <a:cubicBezTo>
                      <a:pt x="655" y="200"/>
                      <a:pt x="655" y="200"/>
                      <a:pt x="655" y="200"/>
                    </a:cubicBezTo>
                    <a:cubicBezTo>
                      <a:pt x="656" y="200"/>
                      <a:pt x="657" y="200"/>
                      <a:pt x="658" y="199"/>
                    </a:cubicBezTo>
                    <a:cubicBezTo>
                      <a:pt x="691" y="196"/>
                      <a:pt x="717" y="169"/>
                      <a:pt x="717" y="135"/>
                    </a:cubicBezTo>
                    <a:cubicBezTo>
                      <a:pt x="717" y="102"/>
                      <a:pt x="692" y="75"/>
                      <a:pt x="660" y="71"/>
                    </a:cubicBezTo>
                    <a:cubicBezTo>
                      <a:pt x="658" y="70"/>
                      <a:pt x="655" y="70"/>
                      <a:pt x="652" y="70"/>
                    </a:cubicBezTo>
                    <a:cubicBezTo>
                      <a:pt x="454" y="70"/>
                      <a:pt x="454" y="70"/>
                      <a:pt x="454" y="70"/>
                    </a:cubicBezTo>
                    <a:cubicBezTo>
                      <a:pt x="451" y="70"/>
                      <a:pt x="448" y="70"/>
                      <a:pt x="445" y="71"/>
                    </a:cubicBezTo>
                    <a:cubicBezTo>
                      <a:pt x="409" y="75"/>
                      <a:pt x="381" y="106"/>
                      <a:pt x="381" y="143"/>
                    </a:cubicBezTo>
                    <a:cubicBezTo>
                      <a:pt x="381" y="181"/>
                      <a:pt x="409" y="211"/>
                      <a:pt x="446" y="215"/>
                    </a:cubicBezTo>
                    <a:cubicBezTo>
                      <a:pt x="448" y="216"/>
                      <a:pt x="451" y="216"/>
                      <a:pt x="453" y="216"/>
                    </a:cubicBezTo>
                    <a:cubicBezTo>
                      <a:pt x="454" y="216"/>
                      <a:pt x="454" y="216"/>
                      <a:pt x="454" y="216"/>
                    </a:cubicBezTo>
                    <a:cubicBezTo>
                      <a:pt x="454" y="216"/>
                      <a:pt x="454" y="216"/>
                      <a:pt x="454" y="216"/>
                    </a:cubicBezTo>
                    <a:cubicBezTo>
                      <a:pt x="455" y="216"/>
                      <a:pt x="457" y="216"/>
                      <a:pt x="458" y="216"/>
                    </a:cubicBezTo>
                    <a:cubicBezTo>
                      <a:pt x="541" y="209"/>
                      <a:pt x="541" y="209"/>
                      <a:pt x="541" y="209"/>
                    </a:cubicBezTo>
                    <a:cubicBezTo>
                      <a:pt x="603" y="331"/>
                      <a:pt x="603" y="331"/>
                      <a:pt x="603" y="331"/>
                    </a:cubicBezTo>
                    <a:cubicBezTo>
                      <a:pt x="524" y="484"/>
                      <a:pt x="524" y="484"/>
                      <a:pt x="524" y="484"/>
                    </a:cubicBezTo>
                    <a:cubicBezTo>
                      <a:pt x="481" y="467"/>
                      <a:pt x="434" y="458"/>
                      <a:pt x="386" y="458"/>
                    </a:cubicBezTo>
                    <a:cubicBezTo>
                      <a:pt x="173" y="458"/>
                      <a:pt x="0" y="631"/>
                      <a:pt x="0" y="844"/>
                    </a:cubicBezTo>
                    <a:cubicBezTo>
                      <a:pt x="0" y="1057"/>
                      <a:pt x="173" y="1230"/>
                      <a:pt x="386" y="1230"/>
                    </a:cubicBezTo>
                    <a:cubicBezTo>
                      <a:pt x="585" y="1230"/>
                      <a:pt x="749" y="1079"/>
                      <a:pt x="769" y="885"/>
                    </a:cubicBezTo>
                    <a:cubicBezTo>
                      <a:pt x="911" y="885"/>
                      <a:pt x="911" y="885"/>
                      <a:pt x="911" y="885"/>
                    </a:cubicBezTo>
                    <a:cubicBezTo>
                      <a:pt x="911" y="885"/>
                      <a:pt x="911" y="885"/>
                      <a:pt x="911" y="885"/>
                    </a:cubicBezTo>
                    <a:cubicBezTo>
                      <a:pt x="911" y="885"/>
                      <a:pt x="911" y="885"/>
                      <a:pt x="911" y="885"/>
                    </a:cubicBezTo>
                    <a:cubicBezTo>
                      <a:pt x="912" y="885"/>
                      <a:pt x="912" y="885"/>
                      <a:pt x="912" y="885"/>
                    </a:cubicBezTo>
                    <a:cubicBezTo>
                      <a:pt x="915" y="884"/>
                      <a:pt x="918" y="884"/>
                      <a:pt x="921" y="883"/>
                    </a:cubicBezTo>
                    <a:cubicBezTo>
                      <a:pt x="922" y="883"/>
                      <a:pt x="923" y="883"/>
                      <a:pt x="924" y="883"/>
                    </a:cubicBezTo>
                    <a:cubicBezTo>
                      <a:pt x="926" y="882"/>
                      <a:pt x="928" y="881"/>
                      <a:pt x="931" y="880"/>
                    </a:cubicBezTo>
                    <a:cubicBezTo>
                      <a:pt x="931" y="880"/>
                      <a:pt x="931" y="880"/>
                      <a:pt x="931" y="880"/>
                    </a:cubicBezTo>
                    <a:cubicBezTo>
                      <a:pt x="933" y="879"/>
                      <a:pt x="934" y="878"/>
                      <a:pt x="935" y="877"/>
                    </a:cubicBezTo>
                    <a:cubicBezTo>
                      <a:pt x="936" y="877"/>
                      <a:pt x="937" y="876"/>
                      <a:pt x="938" y="875"/>
                    </a:cubicBezTo>
                    <a:cubicBezTo>
                      <a:pt x="940" y="874"/>
                      <a:pt x="942" y="872"/>
                      <a:pt x="943" y="870"/>
                    </a:cubicBezTo>
                    <a:cubicBezTo>
                      <a:pt x="944" y="870"/>
                      <a:pt x="944" y="870"/>
                      <a:pt x="945" y="869"/>
                    </a:cubicBezTo>
                    <a:cubicBezTo>
                      <a:pt x="945" y="869"/>
                      <a:pt x="945" y="869"/>
                      <a:pt x="945" y="869"/>
                    </a:cubicBezTo>
                    <a:cubicBezTo>
                      <a:pt x="945" y="869"/>
                      <a:pt x="945" y="869"/>
                      <a:pt x="945" y="869"/>
                    </a:cubicBezTo>
                    <a:cubicBezTo>
                      <a:pt x="1341" y="411"/>
                      <a:pt x="1341" y="411"/>
                      <a:pt x="1341" y="411"/>
                    </a:cubicBezTo>
                    <a:cubicBezTo>
                      <a:pt x="1357" y="483"/>
                      <a:pt x="1357" y="483"/>
                      <a:pt x="1357" y="483"/>
                    </a:cubicBezTo>
                    <a:cubicBezTo>
                      <a:pt x="1358" y="486"/>
                      <a:pt x="1358" y="486"/>
                      <a:pt x="1358" y="486"/>
                    </a:cubicBezTo>
                    <a:cubicBezTo>
                      <a:pt x="1359" y="490"/>
                      <a:pt x="1359" y="490"/>
                      <a:pt x="1359" y="490"/>
                    </a:cubicBezTo>
                    <a:cubicBezTo>
                      <a:pt x="1222" y="549"/>
                      <a:pt x="1126" y="685"/>
                      <a:pt x="1126" y="844"/>
                    </a:cubicBezTo>
                    <a:cubicBezTo>
                      <a:pt x="1126" y="1057"/>
                      <a:pt x="1299" y="1230"/>
                      <a:pt x="1512" y="1230"/>
                    </a:cubicBezTo>
                    <a:cubicBezTo>
                      <a:pt x="1725" y="1230"/>
                      <a:pt x="1898" y="1057"/>
                      <a:pt x="1898" y="844"/>
                    </a:cubicBezTo>
                    <a:cubicBezTo>
                      <a:pt x="1898" y="631"/>
                      <a:pt x="1725" y="458"/>
                      <a:pt x="1512" y="458"/>
                    </a:cubicBezTo>
                    <a:close/>
                    <a:moveTo>
                      <a:pt x="652" y="428"/>
                    </a:moveTo>
                    <a:cubicBezTo>
                      <a:pt x="840" y="797"/>
                      <a:pt x="840" y="797"/>
                      <a:pt x="840" y="797"/>
                    </a:cubicBezTo>
                    <a:cubicBezTo>
                      <a:pt x="769" y="797"/>
                      <a:pt x="769" y="797"/>
                      <a:pt x="769" y="797"/>
                    </a:cubicBezTo>
                    <a:cubicBezTo>
                      <a:pt x="755" y="684"/>
                      <a:pt x="692" y="586"/>
                      <a:pt x="602" y="525"/>
                    </a:cubicBezTo>
                    <a:lnTo>
                      <a:pt x="652" y="428"/>
                    </a:lnTo>
                    <a:close/>
                    <a:moveTo>
                      <a:pt x="679" y="798"/>
                    </a:moveTo>
                    <a:cubicBezTo>
                      <a:pt x="459" y="799"/>
                      <a:pt x="459" y="799"/>
                      <a:pt x="459" y="799"/>
                    </a:cubicBezTo>
                    <a:cubicBezTo>
                      <a:pt x="561" y="604"/>
                      <a:pt x="561" y="604"/>
                      <a:pt x="561" y="604"/>
                    </a:cubicBezTo>
                    <a:cubicBezTo>
                      <a:pt x="623" y="649"/>
                      <a:pt x="667" y="718"/>
                      <a:pt x="679" y="798"/>
                    </a:cubicBezTo>
                    <a:close/>
                    <a:moveTo>
                      <a:pt x="386" y="1142"/>
                    </a:moveTo>
                    <a:cubicBezTo>
                      <a:pt x="221" y="1141"/>
                      <a:pt x="88" y="1008"/>
                      <a:pt x="88" y="844"/>
                    </a:cubicBezTo>
                    <a:cubicBezTo>
                      <a:pt x="88" y="680"/>
                      <a:pt x="221" y="547"/>
                      <a:pt x="386" y="546"/>
                    </a:cubicBezTo>
                    <a:cubicBezTo>
                      <a:pt x="420" y="547"/>
                      <a:pt x="452" y="553"/>
                      <a:pt x="483" y="563"/>
                    </a:cubicBezTo>
                    <a:cubicBezTo>
                      <a:pt x="347" y="824"/>
                      <a:pt x="347" y="824"/>
                      <a:pt x="347" y="824"/>
                    </a:cubicBezTo>
                    <a:cubicBezTo>
                      <a:pt x="340" y="837"/>
                      <a:pt x="340" y="854"/>
                      <a:pt x="348" y="867"/>
                    </a:cubicBezTo>
                    <a:cubicBezTo>
                      <a:pt x="356" y="880"/>
                      <a:pt x="371" y="888"/>
                      <a:pt x="386" y="888"/>
                    </a:cubicBezTo>
                    <a:cubicBezTo>
                      <a:pt x="386" y="888"/>
                      <a:pt x="386" y="888"/>
                      <a:pt x="386" y="888"/>
                    </a:cubicBezTo>
                    <a:cubicBezTo>
                      <a:pt x="680" y="886"/>
                      <a:pt x="680" y="886"/>
                      <a:pt x="680" y="886"/>
                    </a:cubicBezTo>
                    <a:cubicBezTo>
                      <a:pt x="659" y="1030"/>
                      <a:pt x="536" y="1141"/>
                      <a:pt x="386" y="1142"/>
                    </a:cubicBezTo>
                    <a:close/>
                    <a:moveTo>
                      <a:pt x="921" y="762"/>
                    </a:moveTo>
                    <a:cubicBezTo>
                      <a:pt x="720" y="366"/>
                      <a:pt x="720" y="366"/>
                      <a:pt x="720" y="366"/>
                    </a:cubicBezTo>
                    <a:cubicBezTo>
                      <a:pt x="1263" y="366"/>
                      <a:pt x="1263" y="366"/>
                      <a:pt x="1263" y="366"/>
                    </a:cubicBezTo>
                    <a:lnTo>
                      <a:pt x="921" y="762"/>
                    </a:lnTo>
                    <a:close/>
                    <a:moveTo>
                      <a:pt x="1512" y="1142"/>
                    </a:moveTo>
                    <a:cubicBezTo>
                      <a:pt x="1348" y="1141"/>
                      <a:pt x="1215" y="1008"/>
                      <a:pt x="1214" y="844"/>
                    </a:cubicBezTo>
                    <a:cubicBezTo>
                      <a:pt x="1215" y="725"/>
                      <a:pt x="1284" y="623"/>
                      <a:pt x="1385" y="575"/>
                    </a:cubicBezTo>
                    <a:cubicBezTo>
                      <a:pt x="1470" y="857"/>
                      <a:pt x="1470" y="857"/>
                      <a:pt x="1470" y="857"/>
                    </a:cubicBezTo>
                    <a:cubicBezTo>
                      <a:pt x="1476" y="876"/>
                      <a:pt x="1493" y="888"/>
                      <a:pt x="1512" y="888"/>
                    </a:cubicBezTo>
                    <a:cubicBezTo>
                      <a:pt x="1516" y="888"/>
                      <a:pt x="1521" y="888"/>
                      <a:pt x="1525" y="886"/>
                    </a:cubicBezTo>
                    <a:cubicBezTo>
                      <a:pt x="1548" y="879"/>
                      <a:pt x="1561" y="855"/>
                      <a:pt x="1554" y="831"/>
                    </a:cubicBezTo>
                    <a:cubicBezTo>
                      <a:pt x="1554" y="831"/>
                      <a:pt x="1554" y="831"/>
                      <a:pt x="1554" y="831"/>
                    </a:cubicBezTo>
                    <a:cubicBezTo>
                      <a:pt x="1469" y="550"/>
                      <a:pt x="1469" y="550"/>
                      <a:pt x="1469" y="550"/>
                    </a:cubicBezTo>
                    <a:cubicBezTo>
                      <a:pt x="1483" y="548"/>
                      <a:pt x="1497" y="547"/>
                      <a:pt x="1512" y="546"/>
                    </a:cubicBezTo>
                    <a:cubicBezTo>
                      <a:pt x="1676" y="547"/>
                      <a:pt x="1809" y="680"/>
                      <a:pt x="1810" y="844"/>
                    </a:cubicBezTo>
                    <a:cubicBezTo>
                      <a:pt x="1809" y="1008"/>
                      <a:pt x="1676" y="1141"/>
                      <a:pt x="1512" y="1142"/>
                    </a:cubicBezTo>
                    <a:close/>
                  </a:path>
                </a:pathLst>
              </a:custGeom>
              <a:solidFill>
                <a:schemeClr val="accent5"/>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93" name="Freeform 192"/>
              <p:cNvSpPr>
                <a:spLocks noEditPoints="1"/>
              </p:cNvSpPr>
              <p:nvPr/>
            </p:nvSpPr>
            <p:spPr bwMode="auto">
              <a:xfrm flipH="1">
                <a:off x="5710014" y="6646633"/>
                <a:ext cx="461492" cy="299405"/>
              </a:xfrm>
              <a:custGeom>
                <a:avLst/>
                <a:gdLst>
                  <a:gd name="T0" fmla="*/ 1443 w 1898"/>
                  <a:gd name="T1" fmla="*/ 464 h 1230"/>
                  <a:gd name="T2" fmla="*/ 1359 w 1898"/>
                  <a:gd name="T3" fmla="*/ 81 h 1230"/>
                  <a:gd name="T4" fmla="*/ 1177 w 1898"/>
                  <a:gd name="T5" fmla="*/ 47 h 1230"/>
                  <a:gd name="T6" fmla="*/ 1062 w 1898"/>
                  <a:gd name="T7" fmla="*/ 17 h 1230"/>
                  <a:gd name="T8" fmla="*/ 1171 w 1898"/>
                  <a:gd name="T9" fmla="*/ 135 h 1230"/>
                  <a:gd name="T10" fmla="*/ 1280 w 1898"/>
                  <a:gd name="T11" fmla="*/ 135 h 1230"/>
                  <a:gd name="T12" fmla="*/ 675 w 1898"/>
                  <a:gd name="T13" fmla="*/ 278 h 1230"/>
                  <a:gd name="T14" fmla="*/ 655 w 1898"/>
                  <a:gd name="T15" fmla="*/ 200 h 1230"/>
                  <a:gd name="T16" fmla="*/ 717 w 1898"/>
                  <a:gd name="T17" fmla="*/ 135 h 1230"/>
                  <a:gd name="T18" fmla="*/ 652 w 1898"/>
                  <a:gd name="T19" fmla="*/ 70 h 1230"/>
                  <a:gd name="T20" fmla="*/ 445 w 1898"/>
                  <a:gd name="T21" fmla="*/ 71 h 1230"/>
                  <a:gd name="T22" fmla="*/ 446 w 1898"/>
                  <a:gd name="T23" fmla="*/ 215 h 1230"/>
                  <a:gd name="T24" fmla="*/ 454 w 1898"/>
                  <a:gd name="T25" fmla="*/ 216 h 1230"/>
                  <a:gd name="T26" fmla="*/ 458 w 1898"/>
                  <a:gd name="T27" fmla="*/ 216 h 1230"/>
                  <a:gd name="T28" fmla="*/ 603 w 1898"/>
                  <a:gd name="T29" fmla="*/ 331 h 1230"/>
                  <a:gd name="T30" fmla="*/ 386 w 1898"/>
                  <a:gd name="T31" fmla="*/ 458 h 1230"/>
                  <a:gd name="T32" fmla="*/ 386 w 1898"/>
                  <a:gd name="T33" fmla="*/ 1230 h 1230"/>
                  <a:gd name="T34" fmla="*/ 911 w 1898"/>
                  <a:gd name="T35" fmla="*/ 885 h 1230"/>
                  <a:gd name="T36" fmla="*/ 911 w 1898"/>
                  <a:gd name="T37" fmla="*/ 885 h 1230"/>
                  <a:gd name="T38" fmla="*/ 921 w 1898"/>
                  <a:gd name="T39" fmla="*/ 883 h 1230"/>
                  <a:gd name="T40" fmla="*/ 931 w 1898"/>
                  <a:gd name="T41" fmla="*/ 880 h 1230"/>
                  <a:gd name="T42" fmla="*/ 935 w 1898"/>
                  <a:gd name="T43" fmla="*/ 877 h 1230"/>
                  <a:gd name="T44" fmla="*/ 943 w 1898"/>
                  <a:gd name="T45" fmla="*/ 870 h 1230"/>
                  <a:gd name="T46" fmla="*/ 945 w 1898"/>
                  <a:gd name="T47" fmla="*/ 869 h 1230"/>
                  <a:gd name="T48" fmla="*/ 1341 w 1898"/>
                  <a:gd name="T49" fmla="*/ 411 h 1230"/>
                  <a:gd name="T50" fmla="*/ 1358 w 1898"/>
                  <a:gd name="T51" fmla="*/ 486 h 1230"/>
                  <a:gd name="T52" fmla="*/ 1126 w 1898"/>
                  <a:gd name="T53" fmla="*/ 844 h 1230"/>
                  <a:gd name="T54" fmla="*/ 1898 w 1898"/>
                  <a:gd name="T55" fmla="*/ 844 h 1230"/>
                  <a:gd name="T56" fmla="*/ 652 w 1898"/>
                  <a:gd name="T57" fmla="*/ 428 h 1230"/>
                  <a:gd name="T58" fmla="*/ 769 w 1898"/>
                  <a:gd name="T59" fmla="*/ 797 h 1230"/>
                  <a:gd name="T60" fmla="*/ 652 w 1898"/>
                  <a:gd name="T61" fmla="*/ 428 h 1230"/>
                  <a:gd name="T62" fmla="*/ 459 w 1898"/>
                  <a:gd name="T63" fmla="*/ 799 h 1230"/>
                  <a:gd name="T64" fmla="*/ 679 w 1898"/>
                  <a:gd name="T65" fmla="*/ 798 h 1230"/>
                  <a:gd name="T66" fmla="*/ 88 w 1898"/>
                  <a:gd name="T67" fmla="*/ 844 h 1230"/>
                  <a:gd name="T68" fmla="*/ 483 w 1898"/>
                  <a:gd name="T69" fmla="*/ 563 h 1230"/>
                  <a:gd name="T70" fmla="*/ 348 w 1898"/>
                  <a:gd name="T71" fmla="*/ 867 h 1230"/>
                  <a:gd name="T72" fmla="*/ 386 w 1898"/>
                  <a:gd name="T73" fmla="*/ 888 h 1230"/>
                  <a:gd name="T74" fmla="*/ 386 w 1898"/>
                  <a:gd name="T75" fmla="*/ 1142 h 1230"/>
                  <a:gd name="T76" fmla="*/ 720 w 1898"/>
                  <a:gd name="T77" fmla="*/ 366 h 1230"/>
                  <a:gd name="T78" fmla="*/ 921 w 1898"/>
                  <a:gd name="T79" fmla="*/ 762 h 1230"/>
                  <a:gd name="T80" fmla="*/ 1214 w 1898"/>
                  <a:gd name="T81" fmla="*/ 844 h 1230"/>
                  <a:gd name="T82" fmla="*/ 1470 w 1898"/>
                  <a:gd name="T83" fmla="*/ 857 h 1230"/>
                  <a:gd name="T84" fmla="*/ 1525 w 1898"/>
                  <a:gd name="T85" fmla="*/ 886 h 1230"/>
                  <a:gd name="T86" fmla="*/ 1554 w 1898"/>
                  <a:gd name="T87" fmla="*/ 831 h 1230"/>
                  <a:gd name="T88" fmla="*/ 1512 w 1898"/>
                  <a:gd name="T89" fmla="*/ 546 h 1230"/>
                  <a:gd name="T90" fmla="*/ 1512 w 1898"/>
                  <a:gd name="T91" fmla="*/ 1142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98" h="1230">
                    <a:moveTo>
                      <a:pt x="1512" y="458"/>
                    </a:moveTo>
                    <a:cubicBezTo>
                      <a:pt x="1489" y="458"/>
                      <a:pt x="1466" y="460"/>
                      <a:pt x="1443" y="464"/>
                    </a:cubicBezTo>
                    <a:cubicBezTo>
                      <a:pt x="1443" y="462"/>
                      <a:pt x="1443" y="462"/>
                      <a:pt x="1443" y="462"/>
                    </a:cubicBezTo>
                    <a:cubicBezTo>
                      <a:pt x="1359" y="81"/>
                      <a:pt x="1359" y="81"/>
                      <a:pt x="1359" y="81"/>
                    </a:cubicBezTo>
                    <a:cubicBezTo>
                      <a:pt x="1354" y="61"/>
                      <a:pt x="1336" y="47"/>
                      <a:pt x="1315" y="47"/>
                    </a:cubicBezTo>
                    <a:cubicBezTo>
                      <a:pt x="1177" y="47"/>
                      <a:pt x="1177" y="47"/>
                      <a:pt x="1177" y="47"/>
                    </a:cubicBezTo>
                    <a:cubicBezTo>
                      <a:pt x="1171" y="46"/>
                      <a:pt x="1147" y="41"/>
                      <a:pt x="1124" y="17"/>
                    </a:cubicBezTo>
                    <a:cubicBezTo>
                      <a:pt x="1107" y="0"/>
                      <a:pt x="1079" y="0"/>
                      <a:pt x="1062" y="17"/>
                    </a:cubicBezTo>
                    <a:cubicBezTo>
                      <a:pt x="1045" y="35"/>
                      <a:pt x="1045" y="63"/>
                      <a:pt x="1062" y="80"/>
                    </a:cubicBezTo>
                    <a:cubicBezTo>
                      <a:pt x="1112" y="130"/>
                      <a:pt x="1165" y="134"/>
                      <a:pt x="1171" y="135"/>
                    </a:cubicBezTo>
                    <a:cubicBezTo>
                      <a:pt x="1174" y="135"/>
                      <a:pt x="1174" y="135"/>
                      <a:pt x="1174" y="135"/>
                    </a:cubicBezTo>
                    <a:cubicBezTo>
                      <a:pt x="1280" y="135"/>
                      <a:pt x="1280" y="135"/>
                      <a:pt x="1280" y="135"/>
                    </a:cubicBezTo>
                    <a:cubicBezTo>
                      <a:pt x="1312" y="278"/>
                      <a:pt x="1312" y="278"/>
                      <a:pt x="1312" y="278"/>
                    </a:cubicBezTo>
                    <a:cubicBezTo>
                      <a:pt x="675" y="278"/>
                      <a:pt x="675" y="278"/>
                      <a:pt x="675" y="278"/>
                    </a:cubicBezTo>
                    <a:cubicBezTo>
                      <a:pt x="636" y="202"/>
                      <a:pt x="636" y="202"/>
                      <a:pt x="636" y="202"/>
                    </a:cubicBezTo>
                    <a:cubicBezTo>
                      <a:pt x="655" y="200"/>
                      <a:pt x="655" y="200"/>
                      <a:pt x="655" y="200"/>
                    </a:cubicBezTo>
                    <a:cubicBezTo>
                      <a:pt x="656" y="200"/>
                      <a:pt x="657" y="200"/>
                      <a:pt x="658" y="199"/>
                    </a:cubicBezTo>
                    <a:cubicBezTo>
                      <a:pt x="691" y="196"/>
                      <a:pt x="717" y="169"/>
                      <a:pt x="717" y="135"/>
                    </a:cubicBezTo>
                    <a:cubicBezTo>
                      <a:pt x="717" y="102"/>
                      <a:pt x="692" y="75"/>
                      <a:pt x="660" y="71"/>
                    </a:cubicBezTo>
                    <a:cubicBezTo>
                      <a:pt x="658" y="70"/>
                      <a:pt x="655" y="70"/>
                      <a:pt x="652" y="70"/>
                    </a:cubicBezTo>
                    <a:cubicBezTo>
                      <a:pt x="454" y="70"/>
                      <a:pt x="454" y="70"/>
                      <a:pt x="454" y="70"/>
                    </a:cubicBezTo>
                    <a:cubicBezTo>
                      <a:pt x="451" y="70"/>
                      <a:pt x="448" y="70"/>
                      <a:pt x="445" y="71"/>
                    </a:cubicBezTo>
                    <a:cubicBezTo>
                      <a:pt x="409" y="75"/>
                      <a:pt x="381" y="106"/>
                      <a:pt x="381" y="143"/>
                    </a:cubicBezTo>
                    <a:cubicBezTo>
                      <a:pt x="381" y="181"/>
                      <a:pt x="409" y="211"/>
                      <a:pt x="446" y="215"/>
                    </a:cubicBezTo>
                    <a:cubicBezTo>
                      <a:pt x="448" y="216"/>
                      <a:pt x="451" y="216"/>
                      <a:pt x="453" y="216"/>
                    </a:cubicBezTo>
                    <a:cubicBezTo>
                      <a:pt x="454" y="216"/>
                      <a:pt x="454" y="216"/>
                      <a:pt x="454" y="216"/>
                    </a:cubicBezTo>
                    <a:cubicBezTo>
                      <a:pt x="454" y="216"/>
                      <a:pt x="454" y="216"/>
                      <a:pt x="454" y="216"/>
                    </a:cubicBezTo>
                    <a:cubicBezTo>
                      <a:pt x="455" y="216"/>
                      <a:pt x="457" y="216"/>
                      <a:pt x="458" y="216"/>
                    </a:cubicBezTo>
                    <a:cubicBezTo>
                      <a:pt x="541" y="209"/>
                      <a:pt x="541" y="209"/>
                      <a:pt x="541" y="209"/>
                    </a:cubicBezTo>
                    <a:cubicBezTo>
                      <a:pt x="603" y="331"/>
                      <a:pt x="603" y="331"/>
                      <a:pt x="603" y="331"/>
                    </a:cubicBezTo>
                    <a:cubicBezTo>
                      <a:pt x="524" y="484"/>
                      <a:pt x="524" y="484"/>
                      <a:pt x="524" y="484"/>
                    </a:cubicBezTo>
                    <a:cubicBezTo>
                      <a:pt x="481" y="467"/>
                      <a:pt x="434" y="458"/>
                      <a:pt x="386" y="458"/>
                    </a:cubicBezTo>
                    <a:cubicBezTo>
                      <a:pt x="173" y="458"/>
                      <a:pt x="0" y="631"/>
                      <a:pt x="0" y="844"/>
                    </a:cubicBezTo>
                    <a:cubicBezTo>
                      <a:pt x="0" y="1057"/>
                      <a:pt x="173" y="1230"/>
                      <a:pt x="386" y="1230"/>
                    </a:cubicBezTo>
                    <a:cubicBezTo>
                      <a:pt x="585" y="1230"/>
                      <a:pt x="749" y="1079"/>
                      <a:pt x="769" y="885"/>
                    </a:cubicBezTo>
                    <a:cubicBezTo>
                      <a:pt x="911" y="885"/>
                      <a:pt x="911" y="885"/>
                      <a:pt x="911" y="885"/>
                    </a:cubicBezTo>
                    <a:cubicBezTo>
                      <a:pt x="911" y="885"/>
                      <a:pt x="911" y="885"/>
                      <a:pt x="911" y="885"/>
                    </a:cubicBezTo>
                    <a:cubicBezTo>
                      <a:pt x="911" y="885"/>
                      <a:pt x="911" y="885"/>
                      <a:pt x="911" y="885"/>
                    </a:cubicBezTo>
                    <a:cubicBezTo>
                      <a:pt x="912" y="885"/>
                      <a:pt x="912" y="885"/>
                      <a:pt x="912" y="885"/>
                    </a:cubicBezTo>
                    <a:cubicBezTo>
                      <a:pt x="915" y="884"/>
                      <a:pt x="918" y="884"/>
                      <a:pt x="921" y="883"/>
                    </a:cubicBezTo>
                    <a:cubicBezTo>
                      <a:pt x="922" y="883"/>
                      <a:pt x="923" y="883"/>
                      <a:pt x="924" y="883"/>
                    </a:cubicBezTo>
                    <a:cubicBezTo>
                      <a:pt x="926" y="882"/>
                      <a:pt x="928" y="881"/>
                      <a:pt x="931" y="880"/>
                    </a:cubicBezTo>
                    <a:cubicBezTo>
                      <a:pt x="931" y="880"/>
                      <a:pt x="931" y="880"/>
                      <a:pt x="931" y="880"/>
                    </a:cubicBezTo>
                    <a:cubicBezTo>
                      <a:pt x="933" y="879"/>
                      <a:pt x="934" y="878"/>
                      <a:pt x="935" y="877"/>
                    </a:cubicBezTo>
                    <a:cubicBezTo>
                      <a:pt x="936" y="877"/>
                      <a:pt x="937" y="876"/>
                      <a:pt x="938" y="875"/>
                    </a:cubicBezTo>
                    <a:cubicBezTo>
                      <a:pt x="940" y="874"/>
                      <a:pt x="942" y="872"/>
                      <a:pt x="943" y="870"/>
                    </a:cubicBezTo>
                    <a:cubicBezTo>
                      <a:pt x="944" y="870"/>
                      <a:pt x="944" y="870"/>
                      <a:pt x="945" y="869"/>
                    </a:cubicBezTo>
                    <a:cubicBezTo>
                      <a:pt x="945" y="869"/>
                      <a:pt x="945" y="869"/>
                      <a:pt x="945" y="869"/>
                    </a:cubicBezTo>
                    <a:cubicBezTo>
                      <a:pt x="945" y="869"/>
                      <a:pt x="945" y="869"/>
                      <a:pt x="945" y="869"/>
                    </a:cubicBezTo>
                    <a:cubicBezTo>
                      <a:pt x="1341" y="411"/>
                      <a:pt x="1341" y="411"/>
                      <a:pt x="1341" y="411"/>
                    </a:cubicBezTo>
                    <a:cubicBezTo>
                      <a:pt x="1357" y="483"/>
                      <a:pt x="1357" y="483"/>
                      <a:pt x="1357" y="483"/>
                    </a:cubicBezTo>
                    <a:cubicBezTo>
                      <a:pt x="1358" y="486"/>
                      <a:pt x="1358" y="486"/>
                      <a:pt x="1358" y="486"/>
                    </a:cubicBezTo>
                    <a:cubicBezTo>
                      <a:pt x="1359" y="490"/>
                      <a:pt x="1359" y="490"/>
                      <a:pt x="1359" y="490"/>
                    </a:cubicBezTo>
                    <a:cubicBezTo>
                      <a:pt x="1222" y="549"/>
                      <a:pt x="1126" y="685"/>
                      <a:pt x="1126" y="844"/>
                    </a:cubicBezTo>
                    <a:cubicBezTo>
                      <a:pt x="1126" y="1057"/>
                      <a:pt x="1299" y="1230"/>
                      <a:pt x="1512" y="1230"/>
                    </a:cubicBezTo>
                    <a:cubicBezTo>
                      <a:pt x="1725" y="1230"/>
                      <a:pt x="1898" y="1057"/>
                      <a:pt x="1898" y="844"/>
                    </a:cubicBezTo>
                    <a:cubicBezTo>
                      <a:pt x="1898" y="631"/>
                      <a:pt x="1725" y="458"/>
                      <a:pt x="1512" y="458"/>
                    </a:cubicBezTo>
                    <a:close/>
                    <a:moveTo>
                      <a:pt x="652" y="428"/>
                    </a:moveTo>
                    <a:cubicBezTo>
                      <a:pt x="840" y="797"/>
                      <a:pt x="840" y="797"/>
                      <a:pt x="840" y="797"/>
                    </a:cubicBezTo>
                    <a:cubicBezTo>
                      <a:pt x="769" y="797"/>
                      <a:pt x="769" y="797"/>
                      <a:pt x="769" y="797"/>
                    </a:cubicBezTo>
                    <a:cubicBezTo>
                      <a:pt x="755" y="684"/>
                      <a:pt x="692" y="586"/>
                      <a:pt x="602" y="525"/>
                    </a:cubicBezTo>
                    <a:lnTo>
                      <a:pt x="652" y="428"/>
                    </a:lnTo>
                    <a:close/>
                    <a:moveTo>
                      <a:pt x="679" y="798"/>
                    </a:moveTo>
                    <a:cubicBezTo>
                      <a:pt x="459" y="799"/>
                      <a:pt x="459" y="799"/>
                      <a:pt x="459" y="799"/>
                    </a:cubicBezTo>
                    <a:cubicBezTo>
                      <a:pt x="561" y="604"/>
                      <a:pt x="561" y="604"/>
                      <a:pt x="561" y="604"/>
                    </a:cubicBezTo>
                    <a:cubicBezTo>
                      <a:pt x="623" y="649"/>
                      <a:pt x="667" y="718"/>
                      <a:pt x="679" y="798"/>
                    </a:cubicBezTo>
                    <a:close/>
                    <a:moveTo>
                      <a:pt x="386" y="1142"/>
                    </a:moveTo>
                    <a:cubicBezTo>
                      <a:pt x="221" y="1141"/>
                      <a:pt x="88" y="1008"/>
                      <a:pt x="88" y="844"/>
                    </a:cubicBezTo>
                    <a:cubicBezTo>
                      <a:pt x="88" y="680"/>
                      <a:pt x="221" y="547"/>
                      <a:pt x="386" y="546"/>
                    </a:cubicBezTo>
                    <a:cubicBezTo>
                      <a:pt x="420" y="547"/>
                      <a:pt x="452" y="553"/>
                      <a:pt x="483" y="563"/>
                    </a:cubicBezTo>
                    <a:cubicBezTo>
                      <a:pt x="347" y="824"/>
                      <a:pt x="347" y="824"/>
                      <a:pt x="347" y="824"/>
                    </a:cubicBezTo>
                    <a:cubicBezTo>
                      <a:pt x="340" y="837"/>
                      <a:pt x="340" y="854"/>
                      <a:pt x="348" y="867"/>
                    </a:cubicBezTo>
                    <a:cubicBezTo>
                      <a:pt x="356" y="880"/>
                      <a:pt x="371" y="888"/>
                      <a:pt x="386" y="888"/>
                    </a:cubicBezTo>
                    <a:cubicBezTo>
                      <a:pt x="386" y="888"/>
                      <a:pt x="386" y="888"/>
                      <a:pt x="386" y="888"/>
                    </a:cubicBezTo>
                    <a:cubicBezTo>
                      <a:pt x="680" y="886"/>
                      <a:pt x="680" y="886"/>
                      <a:pt x="680" y="886"/>
                    </a:cubicBezTo>
                    <a:cubicBezTo>
                      <a:pt x="659" y="1030"/>
                      <a:pt x="536" y="1141"/>
                      <a:pt x="386" y="1142"/>
                    </a:cubicBezTo>
                    <a:close/>
                    <a:moveTo>
                      <a:pt x="921" y="762"/>
                    </a:moveTo>
                    <a:cubicBezTo>
                      <a:pt x="720" y="366"/>
                      <a:pt x="720" y="366"/>
                      <a:pt x="720" y="366"/>
                    </a:cubicBezTo>
                    <a:cubicBezTo>
                      <a:pt x="1263" y="366"/>
                      <a:pt x="1263" y="366"/>
                      <a:pt x="1263" y="366"/>
                    </a:cubicBezTo>
                    <a:lnTo>
                      <a:pt x="921" y="762"/>
                    </a:lnTo>
                    <a:close/>
                    <a:moveTo>
                      <a:pt x="1512" y="1142"/>
                    </a:moveTo>
                    <a:cubicBezTo>
                      <a:pt x="1348" y="1141"/>
                      <a:pt x="1215" y="1008"/>
                      <a:pt x="1214" y="844"/>
                    </a:cubicBezTo>
                    <a:cubicBezTo>
                      <a:pt x="1215" y="725"/>
                      <a:pt x="1284" y="623"/>
                      <a:pt x="1385" y="575"/>
                    </a:cubicBezTo>
                    <a:cubicBezTo>
                      <a:pt x="1470" y="857"/>
                      <a:pt x="1470" y="857"/>
                      <a:pt x="1470" y="857"/>
                    </a:cubicBezTo>
                    <a:cubicBezTo>
                      <a:pt x="1476" y="876"/>
                      <a:pt x="1493" y="888"/>
                      <a:pt x="1512" y="888"/>
                    </a:cubicBezTo>
                    <a:cubicBezTo>
                      <a:pt x="1516" y="888"/>
                      <a:pt x="1521" y="888"/>
                      <a:pt x="1525" y="886"/>
                    </a:cubicBezTo>
                    <a:cubicBezTo>
                      <a:pt x="1548" y="879"/>
                      <a:pt x="1561" y="855"/>
                      <a:pt x="1554" y="831"/>
                    </a:cubicBezTo>
                    <a:cubicBezTo>
                      <a:pt x="1554" y="831"/>
                      <a:pt x="1554" y="831"/>
                      <a:pt x="1554" y="831"/>
                    </a:cubicBezTo>
                    <a:cubicBezTo>
                      <a:pt x="1469" y="550"/>
                      <a:pt x="1469" y="550"/>
                      <a:pt x="1469" y="550"/>
                    </a:cubicBezTo>
                    <a:cubicBezTo>
                      <a:pt x="1483" y="548"/>
                      <a:pt x="1497" y="547"/>
                      <a:pt x="1512" y="546"/>
                    </a:cubicBezTo>
                    <a:cubicBezTo>
                      <a:pt x="1676" y="547"/>
                      <a:pt x="1809" y="680"/>
                      <a:pt x="1810" y="844"/>
                    </a:cubicBezTo>
                    <a:cubicBezTo>
                      <a:pt x="1809" y="1008"/>
                      <a:pt x="1676" y="1141"/>
                      <a:pt x="1512" y="1142"/>
                    </a:cubicBezTo>
                    <a:close/>
                  </a:path>
                </a:pathLst>
              </a:custGeom>
              <a:solidFill>
                <a:schemeClr val="bg1"/>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94" name="Freeform 193"/>
              <p:cNvSpPr>
                <a:spLocks noEditPoints="1"/>
              </p:cNvSpPr>
              <p:nvPr/>
            </p:nvSpPr>
            <p:spPr bwMode="auto">
              <a:xfrm flipH="1">
                <a:off x="6826516" y="6646631"/>
                <a:ext cx="461492" cy="299403"/>
              </a:xfrm>
              <a:custGeom>
                <a:avLst/>
                <a:gdLst>
                  <a:gd name="T0" fmla="*/ 1443 w 1898"/>
                  <a:gd name="T1" fmla="*/ 464 h 1230"/>
                  <a:gd name="T2" fmla="*/ 1359 w 1898"/>
                  <a:gd name="T3" fmla="*/ 81 h 1230"/>
                  <a:gd name="T4" fmla="*/ 1177 w 1898"/>
                  <a:gd name="T5" fmla="*/ 47 h 1230"/>
                  <a:gd name="T6" fmla="*/ 1062 w 1898"/>
                  <a:gd name="T7" fmla="*/ 17 h 1230"/>
                  <a:gd name="T8" fmla="*/ 1171 w 1898"/>
                  <a:gd name="T9" fmla="*/ 135 h 1230"/>
                  <a:gd name="T10" fmla="*/ 1280 w 1898"/>
                  <a:gd name="T11" fmla="*/ 135 h 1230"/>
                  <a:gd name="T12" fmla="*/ 675 w 1898"/>
                  <a:gd name="T13" fmla="*/ 278 h 1230"/>
                  <a:gd name="T14" fmla="*/ 655 w 1898"/>
                  <a:gd name="T15" fmla="*/ 200 h 1230"/>
                  <a:gd name="T16" fmla="*/ 717 w 1898"/>
                  <a:gd name="T17" fmla="*/ 135 h 1230"/>
                  <a:gd name="T18" fmla="*/ 652 w 1898"/>
                  <a:gd name="T19" fmla="*/ 70 h 1230"/>
                  <a:gd name="T20" fmla="*/ 445 w 1898"/>
                  <a:gd name="T21" fmla="*/ 71 h 1230"/>
                  <a:gd name="T22" fmla="*/ 446 w 1898"/>
                  <a:gd name="T23" fmla="*/ 215 h 1230"/>
                  <a:gd name="T24" fmla="*/ 454 w 1898"/>
                  <a:gd name="T25" fmla="*/ 216 h 1230"/>
                  <a:gd name="T26" fmla="*/ 458 w 1898"/>
                  <a:gd name="T27" fmla="*/ 216 h 1230"/>
                  <a:gd name="T28" fmla="*/ 603 w 1898"/>
                  <a:gd name="T29" fmla="*/ 331 h 1230"/>
                  <a:gd name="T30" fmla="*/ 386 w 1898"/>
                  <a:gd name="T31" fmla="*/ 458 h 1230"/>
                  <a:gd name="T32" fmla="*/ 386 w 1898"/>
                  <a:gd name="T33" fmla="*/ 1230 h 1230"/>
                  <a:gd name="T34" fmla="*/ 911 w 1898"/>
                  <a:gd name="T35" fmla="*/ 885 h 1230"/>
                  <a:gd name="T36" fmla="*/ 911 w 1898"/>
                  <a:gd name="T37" fmla="*/ 885 h 1230"/>
                  <a:gd name="T38" fmla="*/ 921 w 1898"/>
                  <a:gd name="T39" fmla="*/ 883 h 1230"/>
                  <a:gd name="T40" fmla="*/ 931 w 1898"/>
                  <a:gd name="T41" fmla="*/ 880 h 1230"/>
                  <a:gd name="T42" fmla="*/ 935 w 1898"/>
                  <a:gd name="T43" fmla="*/ 877 h 1230"/>
                  <a:gd name="T44" fmla="*/ 943 w 1898"/>
                  <a:gd name="T45" fmla="*/ 870 h 1230"/>
                  <a:gd name="T46" fmla="*/ 945 w 1898"/>
                  <a:gd name="T47" fmla="*/ 869 h 1230"/>
                  <a:gd name="T48" fmla="*/ 1341 w 1898"/>
                  <a:gd name="T49" fmla="*/ 411 h 1230"/>
                  <a:gd name="T50" fmla="*/ 1358 w 1898"/>
                  <a:gd name="T51" fmla="*/ 486 h 1230"/>
                  <a:gd name="T52" fmla="*/ 1126 w 1898"/>
                  <a:gd name="T53" fmla="*/ 844 h 1230"/>
                  <a:gd name="T54" fmla="*/ 1898 w 1898"/>
                  <a:gd name="T55" fmla="*/ 844 h 1230"/>
                  <a:gd name="T56" fmla="*/ 652 w 1898"/>
                  <a:gd name="T57" fmla="*/ 428 h 1230"/>
                  <a:gd name="T58" fmla="*/ 769 w 1898"/>
                  <a:gd name="T59" fmla="*/ 797 h 1230"/>
                  <a:gd name="T60" fmla="*/ 652 w 1898"/>
                  <a:gd name="T61" fmla="*/ 428 h 1230"/>
                  <a:gd name="T62" fmla="*/ 459 w 1898"/>
                  <a:gd name="T63" fmla="*/ 799 h 1230"/>
                  <a:gd name="T64" fmla="*/ 679 w 1898"/>
                  <a:gd name="T65" fmla="*/ 798 h 1230"/>
                  <a:gd name="T66" fmla="*/ 88 w 1898"/>
                  <a:gd name="T67" fmla="*/ 844 h 1230"/>
                  <a:gd name="T68" fmla="*/ 483 w 1898"/>
                  <a:gd name="T69" fmla="*/ 563 h 1230"/>
                  <a:gd name="T70" fmla="*/ 348 w 1898"/>
                  <a:gd name="T71" fmla="*/ 867 h 1230"/>
                  <a:gd name="T72" fmla="*/ 386 w 1898"/>
                  <a:gd name="T73" fmla="*/ 888 h 1230"/>
                  <a:gd name="T74" fmla="*/ 386 w 1898"/>
                  <a:gd name="T75" fmla="*/ 1142 h 1230"/>
                  <a:gd name="T76" fmla="*/ 720 w 1898"/>
                  <a:gd name="T77" fmla="*/ 366 h 1230"/>
                  <a:gd name="T78" fmla="*/ 921 w 1898"/>
                  <a:gd name="T79" fmla="*/ 762 h 1230"/>
                  <a:gd name="T80" fmla="*/ 1214 w 1898"/>
                  <a:gd name="T81" fmla="*/ 844 h 1230"/>
                  <a:gd name="T82" fmla="*/ 1470 w 1898"/>
                  <a:gd name="T83" fmla="*/ 857 h 1230"/>
                  <a:gd name="T84" fmla="*/ 1525 w 1898"/>
                  <a:gd name="T85" fmla="*/ 886 h 1230"/>
                  <a:gd name="T86" fmla="*/ 1554 w 1898"/>
                  <a:gd name="T87" fmla="*/ 831 h 1230"/>
                  <a:gd name="T88" fmla="*/ 1512 w 1898"/>
                  <a:gd name="T89" fmla="*/ 546 h 1230"/>
                  <a:gd name="T90" fmla="*/ 1512 w 1898"/>
                  <a:gd name="T91" fmla="*/ 1142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98" h="1230">
                    <a:moveTo>
                      <a:pt x="1512" y="458"/>
                    </a:moveTo>
                    <a:cubicBezTo>
                      <a:pt x="1489" y="458"/>
                      <a:pt x="1466" y="460"/>
                      <a:pt x="1443" y="464"/>
                    </a:cubicBezTo>
                    <a:cubicBezTo>
                      <a:pt x="1443" y="462"/>
                      <a:pt x="1443" y="462"/>
                      <a:pt x="1443" y="462"/>
                    </a:cubicBezTo>
                    <a:cubicBezTo>
                      <a:pt x="1359" y="81"/>
                      <a:pt x="1359" y="81"/>
                      <a:pt x="1359" y="81"/>
                    </a:cubicBezTo>
                    <a:cubicBezTo>
                      <a:pt x="1354" y="61"/>
                      <a:pt x="1336" y="47"/>
                      <a:pt x="1315" y="47"/>
                    </a:cubicBezTo>
                    <a:cubicBezTo>
                      <a:pt x="1177" y="47"/>
                      <a:pt x="1177" y="47"/>
                      <a:pt x="1177" y="47"/>
                    </a:cubicBezTo>
                    <a:cubicBezTo>
                      <a:pt x="1171" y="46"/>
                      <a:pt x="1147" y="41"/>
                      <a:pt x="1124" y="17"/>
                    </a:cubicBezTo>
                    <a:cubicBezTo>
                      <a:pt x="1107" y="0"/>
                      <a:pt x="1079" y="0"/>
                      <a:pt x="1062" y="17"/>
                    </a:cubicBezTo>
                    <a:cubicBezTo>
                      <a:pt x="1045" y="35"/>
                      <a:pt x="1045" y="63"/>
                      <a:pt x="1062" y="80"/>
                    </a:cubicBezTo>
                    <a:cubicBezTo>
                      <a:pt x="1112" y="130"/>
                      <a:pt x="1165" y="134"/>
                      <a:pt x="1171" y="135"/>
                    </a:cubicBezTo>
                    <a:cubicBezTo>
                      <a:pt x="1174" y="135"/>
                      <a:pt x="1174" y="135"/>
                      <a:pt x="1174" y="135"/>
                    </a:cubicBezTo>
                    <a:cubicBezTo>
                      <a:pt x="1280" y="135"/>
                      <a:pt x="1280" y="135"/>
                      <a:pt x="1280" y="135"/>
                    </a:cubicBezTo>
                    <a:cubicBezTo>
                      <a:pt x="1312" y="278"/>
                      <a:pt x="1312" y="278"/>
                      <a:pt x="1312" y="278"/>
                    </a:cubicBezTo>
                    <a:cubicBezTo>
                      <a:pt x="675" y="278"/>
                      <a:pt x="675" y="278"/>
                      <a:pt x="675" y="278"/>
                    </a:cubicBezTo>
                    <a:cubicBezTo>
                      <a:pt x="636" y="202"/>
                      <a:pt x="636" y="202"/>
                      <a:pt x="636" y="202"/>
                    </a:cubicBezTo>
                    <a:cubicBezTo>
                      <a:pt x="655" y="200"/>
                      <a:pt x="655" y="200"/>
                      <a:pt x="655" y="200"/>
                    </a:cubicBezTo>
                    <a:cubicBezTo>
                      <a:pt x="656" y="200"/>
                      <a:pt x="657" y="200"/>
                      <a:pt x="658" y="199"/>
                    </a:cubicBezTo>
                    <a:cubicBezTo>
                      <a:pt x="691" y="196"/>
                      <a:pt x="717" y="169"/>
                      <a:pt x="717" y="135"/>
                    </a:cubicBezTo>
                    <a:cubicBezTo>
                      <a:pt x="717" y="102"/>
                      <a:pt x="692" y="75"/>
                      <a:pt x="660" y="71"/>
                    </a:cubicBezTo>
                    <a:cubicBezTo>
                      <a:pt x="658" y="70"/>
                      <a:pt x="655" y="70"/>
                      <a:pt x="652" y="70"/>
                    </a:cubicBezTo>
                    <a:cubicBezTo>
                      <a:pt x="454" y="70"/>
                      <a:pt x="454" y="70"/>
                      <a:pt x="454" y="70"/>
                    </a:cubicBezTo>
                    <a:cubicBezTo>
                      <a:pt x="451" y="70"/>
                      <a:pt x="448" y="70"/>
                      <a:pt x="445" y="71"/>
                    </a:cubicBezTo>
                    <a:cubicBezTo>
                      <a:pt x="409" y="75"/>
                      <a:pt x="381" y="106"/>
                      <a:pt x="381" y="143"/>
                    </a:cubicBezTo>
                    <a:cubicBezTo>
                      <a:pt x="381" y="181"/>
                      <a:pt x="409" y="211"/>
                      <a:pt x="446" y="215"/>
                    </a:cubicBezTo>
                    <a:cubicBezTo>
                      <a:pt x="448" y="216"/>
                      <a:pt x="451" y="216"/>
                      <a:pt x="453" y="216"/>
                    </a:cubicBezTo>
                    <a:cubicBezTo>
                      <a:pt x="454" y="216"/>
                      <a:pt x="454" y="216"/>
                      <a:pt x="454" y="216"/>
                    </a:cubicBezTo>
                    <a:cubicBezTo>
                      <a:pt x="454" y="216"/>
                      <a:pt x="454" y="216"/>
                      <a:pt x="454" y="216"/>
                    </a:cubicBezTo>
                    <a:cubicBezTo>
                      <a:pt x="455" y="216"/>
                      <a:pt x="457" y="216"/>
                      <a:pt x="458" y="216"/>
                    </a:cubicBezTo>
                    <a:cubicBezTo>
                      <a:pt x="541" y="209"/>
                      <a:pt x="541" y="209"/>
                      <a:pt x="541" y="209"/>
                    </a:cubicBezTo>
                    <a:cubicBezTo>
                      <a:pt x="603" y="331"/>
                      <a:pt x="603" y="331"/>
                      <a:pt x="603" y="331"/>
                    </a:cubicBezTo>
                    <a:cubicBezTo>
                      <a:pt x="524" y="484"/>
                      <a:pt x="524" y="484"/>
                      <a:pt x="524" y="484"/>
                    </a:cubicBezTo>
                    <a:cubicBezTo>
                      <a:pt x="481" y="467"/>
                      <a:pt x="434" y="458"/>
                      <a:pt x="386" y="458"/>
                    </a:cubicBezTo>
                    <a:cubicBezTo>
                      <a:pt x="173" y="458"/>
                      <a:pt x="0" y="631"/>
                      <a:pt x="0" y="844"/>
                    </a:cubicBezTo>
                    <a:cubicBezTo>
                      <a:pt x="0" y="1057"/>
                      <a:pt x="173" y="1230"/>
                      <a:pt x="386" y="1230"/>
                    </a:cubicBezTo>
                    <a:cubicBezTo>
                      <a:pt x="585" y="1230"/>
                      <a:pt x="749" y="1079"/>
                      <a:pt x="769" y="885"/>
                    </a:cubicBezTo>
                    <a:cubicBezTo>
                      <a:pt x="911" y="885"/>
                      <a:pt x="911" y="885"/>
                      <a:pt x="911" y="885"/>
                    </a:cubicBezTo>
                    <a:cubicBezTo>
                      <a:pt x="911" y="885"/>
                      <a:pt x="911" y="885"/>
                      <a:pt x="911" y="885"/>
                    </a:cubicBezTo>
                    <a:cubicBezTo>
                      <a:pt x="911" y="885"/>
                      <a:pt x="911" y="885"/>
                      <a:pt x="911" y="885"/>
                    </a:cubicBezTo>
                    <a:cubicBezTo>
                      <a:pt x="912" y="885"/>
                      <a:pt x="912" y="885"/>
                      <a:pt x="912" y="885"/>
                    </a:cubicBezTo>
                    <a:cubicBezTo>
                      <a:pt x="915" y="884"/>
                      <a:pt x="918" y="884"/>
                      <a:pt x="921" y="883"/>
                    </a:cubicBezTo>
                    <a:cubicBezTo>
                      <a:pt x="922" y="883"/>
                      <a:pt x="923" y="883"/>
                      <a:pt x="924" y="883"/>
                    </a:cubicBezTo>
                    <a:cubicBezTo>
                      <a:pt x="926" y="882"/>
                      <a:pt x="928" y="881"/>
                      <a:pt x="931" y="880"/>
                    </a:cubicBezTo>
                    <a:cubicBezTo>
                      <a:pt x="931" y="880"/>
                      <a:pt x="931" y="880"/>
                      <a:pt x="931" y="880"/>
                    </a:cubicBezTo>
                    <a:cubicBezTo>
                      <a:pt x="933" y="879"/>
                      <a:pt x="934" y="878"/>
                      <a:pt x="935" y="877"/>
                    </a:cubicBezTo>
                    <a:cubicBezTo>
                      <a:pt x="936" y="877"/>
                      <a:pt x="937" y="876"/>
                      <a:pt x="938" y="875"/>
                    </a:cubicBezTo>
                    <a:cubicBezTo>
                      <a:pt x="940" y="874"/>
                      <a:pt x="942" y="872"/>
                      <a:pt x="943" y="870"/>
                    </a:cubicBezTo>
                    <a:cubicBezTo>
                      <a:pt x="944" y="870"/>
                      <a:pt x="944" y="870"/>
                      <a:pt x="945" y="869"/>
                    </a:cubicBezTo>
                    <a:cubicBezTo>
                      <a:pt x="945" y="869"/>
                      <a:pt x="945" y="869"/>
                      <a:pt x="945" y="869"/>
                    </a:cubicBezTo>
                    <a:cubicBezTo>
                      <a:pt x="945" y="869"/>
                      <a:pt x="945" y="869"/>
                      <a:pt x="945" y="869"/>
                    </a:cubicBezTo>
                    <a:cubicBezTo>
                      <a:pt x="1341" y="411"/>
                      <a:pt x="1341" y="411"/>
                      <a:pt x="1341" y="411"/>
                    </a:cubicBezTo>
                    <a:cubicBezTo>
                      <a:pt x="1357" y="483"/>
                      <a:pt x="1357" y="483"/>
                      <a:pt x="1357" y="483"/>
                    </a:cubicBezTo>
                    <a:cubicBezTo>
                      <a:pt x="1358" y="486"/>
                      <a:pt x="1358" y="486"/>
                      <a:pt x="1358" y="486"/>
                    </a:cubicBezTo>
                    <a:cubicBezTo>
                      <a:pt x="1359" y="490"/>
                      <a:pt x="1359" y="490"/>
                      <a:pt x="1359" y="490"/>
                    </a:cubicBezTo>
                    <a:cubicBezTo>
                      <a:pt x="1222" y="549"/>
                      <a:pt x="1126" y="685"/>
                      <a:pt x="1126" y="844"/>
                    </a:cubicBezTo>
                    <a:cubicBezTo>
                      <a:pt x="1126" y="1057"/>
                      <a:pt x="1299" y="1230"/>
                      <a:pt x="1512" y="1230"/>
                    </a:cubicBezTo>
                    <a:cubicBezTo>
                      <a:pt x="1725" y="1230"/>
                      <a:pt x="1898" y="1057"/>
                      <a:pt x="1898" y="844"/>
                    </a:cubicBezTo>
                    <a:cubicBezTo>
                      <a:pt x="1898" y="631"/>
                      <a:pt x="1725" y="458"/>
                      <a:pt x="1512" y="458"/>
                    </a:cubicBezTo>
                    <a:close/>
                    <a:moveTo>
                      <a:pt x="652" y="428"/>
                    </a:moveTo>
                    <a:cubicBezTo>
                      <a:pt x="840" y="797"/>
                      <a:pt x="840" y="797"/>
                      <a:pt x="840" y="797"/>
                    </a:cubicBezTo>
                    <a:cubicBezTo>
                      <a:pt x="769" y="797"/>
                      <a:pt x="769" y="797"/>
                      <a:pt x="769" y="797"/>
                    </a:cubicBezTo>
                    <a:cubicBezTo>
                      <a:pt x="755" y="684"/>
                      <a:pt x="692" y="586"/>
                      <a:pt x="602" y="525"/>
                    </a:cubicBezTo>
                    <a:lnTo>
                      <a:pt x="652" y="428"/>
                    </a:lnTo>
                    <a:close/>
                    <a:moveTo>
                      <a:pt x="679" y="798"/>
                    </a:moveTo>
                    <a:cubicBezTo>
                      <a:pt x="459" y="799"/>
                      <a:pt x="459" y="799"/>
                      <a:pt x="459" y="799"/>
                    </a:cubicBezTo>
                    <a:cubicBezTo>
                      <a:pt x="561" y="604"/>
                      <a:pt x="561" y="604"/>
                      <a:pt x="561" y="604"/>
                    </a:cubicBezTo>
                    <a:cubicBezTo>
                      <a:pt x="623" y="649"/>
                      <a:pt x="667" y="718"/>
                      <a:pt x="679" y="798"/>
                    </a:cubicBezTo>
                    <a:close/>
                    <a:moveTo>
                      <a:pt x="386" y="1142"/>
                    </a:moveTo>
                    <a:cubicBezTo>
                      <a:pt x="221" y="1141"/>
                      <a:pt x="88" y="1008"/>
                      <a:pt x="88" y="844"/>
                    </a:cubicBezTo>
                    <a:cubicBezTo>
                      <a:pt x="88" y="680"/>
                      <a:pt x="221" y="547"/>
                      <a:pt x="386" y="546"/>
                    </a:cubicBezTo>
                    <a:cubicBezTo>
                      <a:pt x="420" y="547"/>
                      <a:pt x="452" y="553"/>
                      <a:pt x="483" y="563"/>
                    </a:cubicBezTo>
                    <a:cubicBezTo>
                      <a:pt x="347" y="824"/>
                      <a:pt x="347" y="824"/>
                      <a:pt x="347" y="824"/>
                    </a:cubicBezTo>
                    <a:cubicBezTo>
                      <a:pt x="340" y="837"/>
                      <a:pt x="340" y="854"/>
                      <a:pt x="348" y="867"/>
                    </a:cubicBezTo>
                    <a:cubicBezTo>
                      <a:pt x="356" y="880"/>
                      <a:pt x="371" y="888"/>
                      <a:pt x="386" y="888"/>
                    </a:cubicBezTo>
                    <a:cubicBezTo>
                      <a:pt x="386" y="888"/>
                      <a:pt x="386" y="888"/>
                      <a:pt x="386" y="888"/>
                    </a:cubicBezTo>
                    <a:cubicBezTo>
                      <a:pt x="680" y="886"/>
                      <a:pt x="680" y="886"/>
                      <a:pt x="680" y="886"/>
                    </a:cubicBezTo>
                    <a:cubicBezTo>
                      <a:pt x="659" y="1030"/>
                      <a:pt x="536" y="1141"/>
                      <a:pt x="386" y="1142"/>
                    </a:cubicBezTo>
                    <a:close/>
                    <a:moveTo>
                      <a:pt x="921" y="762"/>
                    </a:moveTo>
                    <a:cubicBezTo>
                      <a:pt x="720" y="366"/>
                      <a:pt x="720" y="366"/>
                      <a:pt x="720" y="366"/>
                    </a:cubicBezTo>
                    <a:cubicBezTo>
                      <a:pt x="1263" y="366"/>
                      <a:pt x="1263" y="366"/>
                      <a:pt x="1263" y="366"/>
                    </a:cubicBezTo>
                    <a:lnTo>
                      <a:pt x="921" y="762"/>
                    </a:lnTo>
                    <a:close/>
                    <a:moveTo>
                      <a:pt x="1512" y="1142"/>
                    </a:moveTo>
                    <a:cubicBezTo>
                      <a:pt x="1348" y="1141"/>
                      <a:pt x="1215" y="1008"/>
                      <a:pt x="1214" y="844"/>
                    </a:cubicBezTo>
                    <a:cubicBezTo>
                      <a:pt x="1215" y="725"/>
                      <a:pt x="1284" y="623"/>
                      <a:pt x="1385" y="575"/>
                    </a:cubicBezTo>
                    <a:cubicBezTo>
                      <a:pt x="1470" y="857"/>
                      <a:pt x="1470" y="857"/>
                      <a:pt x="1470" y="857"/>
                    </a:cubicBezTo>
                    <a:cubicBezTo>
                      <a:pt x="1476" y="876"/>
                      <a:pt x="1493" y="888"/>
                      <a:pt x="1512" y="888"/>
                    </a:cubicBezTo>
                    <a:cubicBezTo>
                      <a:pt x="1516" y="888"/>
                      <a:pt x="1521" y="888"/>
                      <a:pt x="1525" y="886"/>
                    </a:cubicBezTo>
                    <a:cubicBezTo>
                      <a:pt x="1548" y="879"/>
                      <a:pt x="1561" y="855"/>
                      <a:pt x="1554" y="831"/>
                    </a:cubicBezTo>
                    <a:cubicBezTo>
                      <a:pt x="1554" y="831"/>
                      <a:pt x="1554" y="831"/>
                      <a:pt x="1554" y="831"/>
                    </a:cubicBezTo>
                    <a:cubicBezTo>
                      <a:pt x="1469" y="550"/>
                      <a:pt x="1469" y="550"/>
                      <a:pt x="1469" y="550"/>
                    </a:cubicBezTo>
                    <a:cubicBezTo>
                      <a:pt x="1483" y="548"/>
                      <a:pt x="1497" y="547"/>
                      <a:pt x="1512" y="546"/>
                    </a:cubicBezTo>
                    <a:cubicBezTo>
                      <a:pt x="1676" y="547"/>
                      <a:pt x="1809" y="680"/>
                      <a:pt x="1810" y="844"/>
                    </a:cubicBezTo>
                    <a:cubicBezTo>
                      <a:pt x="1809" y="1008"/>
                      <a:pt x="1676" y="1141"/>
                      <a:pt x="1512" y="1142"/>
                    </a:cubicBezTo>
                    <a:close/>
                  </a:path>
                </a:pathLst>
              </a:custGeom>
              <a:solidFill>
                <a:schemeClr val="accent5"/>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95" name="Freeform 194"/>
              <p:cNvSpPr>
                <a:spLocks noEditPoints="1"/>
              </p:cNvSpPr>
              <p:nvPr/>
            </p:nvSpPr>
            <p:spPr bwMode="auto">
              <a:xfrm>
                <a:off x="7346081" y="6646631"/>
                <a:ext cx="461492" cy="299403"/>
              </a:xfrm>
              <a:custGeom>
                <a:avLst/>
                <a:gdLst>
                  <a:gd name="T0" fmla="*/ 1443 w 1898"/>
                  <a:gd name="T1" fmla="*/ 464 h 1230"/>
                  <a:gd name="T2" fmla="*/ 1359 w 1898"/>
                  <a:gd name="T3" fmla="*/ 81 h 1230"/>
                  <a:gd name="T4" fmla="*/ 1177 w 1898"/>
                  <a:gd name="T5" fmla="*/ 47 h 1230"/>
                  <a:gd name="T6" fmla="*/ 1062 w 1898"/>
                  <a:gd name="T7" fmla="*/ 17 h 1230"/>
                  <a:gd name="T8" fmla="*/ 1171 w 1898"/>
                  <a:gd name="T9" fmla="*/ 135 h 1230"/>
                  <a:gd name="T10" fmla="*/ 1280 w 1898"/>
                  <a:gd name="T11" fmla="*/ 135 h 1230"/>
                  <a:gd name="T12" fmla="*/ 675 w 1898"/>
                  <a:gd name="T13" fmla="*/ 278 h 1230"/>
                  <a:gd name="T14" fmla="*/ 655 w 1898"/>
                  <a:gd name="T15" fmla="*/ 200 h 1230"/>
                  <a:gd name="T16" fmla="*/ 717 w 1898"/>
                  <a:gd name="T17" fmla="*/ 135 h 1230"/>
                  <a:gd name="T18" fmla="*/ 652 w 1898"/>
                  <a:gd name="T19" fmla="*/ 70 h 1230"/>
                  <a:gd name="T20" fmla="*/ 445 w 1898"/>
                  <a:gd name="T21" fmla="*/ 71 h 1230"/>
                  <a:gd name="T22" fmla="*/ 446 w 1898"/>
                  <a:gd name="T23" fmla="*/ 215 h 1230"/>
                  <a:gd name="T24" fmla="*/ 454 w 1898"/>
                  <a:gd name="T25" fmla="*/ 216 h 1230"/>
                  <a:gd name="T26" fmla="*/ 458 w 1898"/>
                  <a:gd name="T27" fmla="*/ 216 h 1230"/>
                  <a:gd name="T28" fmla="*/ 603 w 1898"/>
                  <a:gd name="T29" fmla="*/ 331 h 1230"/>
                  <a:gd name="T30" fmla="*/ 386 w 1898"/>
                  <a:gd name="T31" fmla="*/ 458 h 1230"/>
                  <a:gd name="T32" fmla="*/ 386 w 1898"/>
                  <a:gd name="T33" fmla="*/ 1230 h 1230"/>
                  <a:gd name="T34" fmla="*/ 911 w 1898"/>
                  <a:gd name="T35" fmla="*/ 885 h 1230"/>
                  <a:gd name="T36" fmla="*/ 911 w 1898"/>
                  <a:gd name="T37" fmla="*/ 885 h 1230"/>
                  <a:gd name="T38" fmla="*/ 921 w 1898"/>
                  <a:gd name="T39" fmla="*/ 883 h 1230"/>
                  <a:gd name="T40" fmla="*/ 931 w 1898"/>
                  <a:gd name="T41" fmla="*/ 880 h 1230"/>
                  <a:gd name="T42" fmla="*/ 935 w 1898"/>
                  <a:gd name="T43" fmla="*/ 877 h 1230"/>
                  <a:gd name="T44" fmla="*/ 943 w 1898"/>
                  <a:gd name="T45" fmla="*/ 870 h 1230"/>
                  <a:gd name="T46" fmla="*/ 945 w 1898"/>
                  <a:gd name="T47" fmla="*/ 869 h 1230"/>
                  <a:gd name="T48" fmla="*/ 1341 w 1898"/>
                  <a:gd name="T49" fmla="*/ 411 h 1230"/>
                  <a:gd name="T50" fmla="*/ 1358 w 1898"/>
                  <a:gd name="T51" fmla="*/ 486 h 1230"/>
                  <a:gd name="T52" fmla="*/ 1126 w 1898"/>
                  <a:gd name="T53" fmla="*/ 844 h 1230"/>
                  <a:gd name="T54" fmla="*/ 1898 w 1898"/>
                  <a:gd name="T55" fmla="*/ 844 h 1230"/>
                  <a:gd name="T56" fmla="*/ 652 w 1898"/>
                  <a:gd name="T57" fmla="*/ 428 h 1230"/>
                  <a:gd name="T58" fmla="*/ 769 w 1898"/>
                  <a:gd name="T59" fmla="*/ 797 h 1230"/>
                  <a:gd name="T60" fmla="*/ 652 w 1898"/>
                  <a:gd name="T61" fmla="*/ 428 h 1230"/>
                  <a:gd name="T62" fmla="*/ 459 w 1898"/>
                  <a:gd name="T63" fmla="*/ 799 h 1230"/>
                  <a:gd name="T64" fmla="*/ 679 w 1898"/>
                  <a:gd name="T65" fmla="*/ 798 h 1230"/>
                  <a:gd name="T66" fmla="*/ 88 w 1898"/>
                  <a:gd name="T67" fmla="*/ 844 h 1230"/>
                  <a:gd name="T68" fmla="*/ 483 w 1898"/>
                  <a:gd name="T69" fmla="*/ 563 h 1230"/>
                  <a:gd name="T70" fmla="*/ 348 w 1898"/>
                  <a:gd name="T71" fmla="*/ 867 h 1230"/>
                  <a:gd name="T72" fmla="*/ 386 w 1898"/>
                  <a:gd name="T73" fmla="*/ 888 h 1230"/>
                  <a:gd name="T74" fmla="*/ 386 w 1898"/>
                  <a:gd name="T75" fmla="*/ 1142 h 1230"/>
                  <a:gd name="T76" fmla="*/ 720 w 1898"/>
                  <a:gd name="T77" fmla="*/ 366 h 1230"/>
                  <a:gd name="T78" fmla="*/ 921 w 1898"/>
                  <a:gd name="T79" fmla="*/ 762 h 1230"/>
                  <a:gd name="T80" fmla="*/ 1214 w 1898"/>
                  <a:gd name="T81" fmla="*/ 844 h 1230"/>
                  <a:gd name="T82" fmla="*/ 1470 w 1898"/>
                  <a:gd name="T83" fmla="*/ 857 h 1230"/>
                  <a:gd name="T84" fmla="*/ 1525 w 1898"/>
                  <a:gd name="T85" fmla="*/ 886 h 1230"/>
                  <a:gd name="T86" fmla="*/ 1554 w 1898"/>
                  <a:gd name="T87" fmla="*/ 831 h 1230"/>
                  <a:gd name="T88" fmla="*/ 1512 w 1898"/>
                  <a:gd name="T89" fmla="*/ 546 h 1230"/>
                  <a:gd name="T90" fmla="*/ 1512 w 1898"/>
                  <a:gd name="T91" fmla="*/ 1142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98" h="1230">
                    <a:moveTo>
                      <a:pt x="1512" y="458"/>
                    </a:moveTo>
                    <a:cubicBezTo>
                      <a:pt x="1489" y="458"/>
                      <a:pt x="1466" y="460"/>
                      <a:pt x="1443" y="464"/>
                    </a:cubicBezTo>
                    <a:cubicBezTo>
                      <a:pt x="1443" y="462"/>
                      <a:pt x="1443" y="462"/>
                      <a:pt x="1443" y="462"/>
                    </a:cubicBezTo>
                    <a:cubicBezTo>
                      <a:pt x="1359" y="81"/>
                      <a:pt x="1359" y="81"/>
                      <a:pt x="1359" y="81"/>
                    </a:cubicBezTo>
                    <a:cubicBezTo>
                      <a:pt x="1354" y="61"/>
                      <a:pt x="1336" y="47"/>
                      <a:pt x="1315" y="47"/>
                    </a:cubicBezTo>
                    <a:cubicBezTo>
                      <a:pt x="1177" y="47"/>
                      <a:pt x="1177" y="47"/>
                      <a:pt x="1177" y="47"/>
                    </a:cubicBezTo>
                    <a:cubicBezTo>
                      <a:pt x="1171" y="46"/>
                      <a:pt x="1147" y="41"/>
                      <a:pt x="1124" y="17"/>
                    </a:cubicBezTo>
                    <a:cubicBezTo>
                      <a:pt x="1107" y="0"/>
                      <a:pt x="1079" y="0"/>
                      <a:pt x="1062" y="17"/>
                    </a:cubicBezTo>
                    <a:cubicBezTo>
                      <a:pt x="1045" y="35"/>
                      <a:pt x="1045" y="63"/>
                      <a:pt x="1062" y="80"/>
                    </a:cubicBezTo>
                    <a:cubicBezTo>
                      <a:pt x="1112" y="130"/>
                      <a:pt x="1165" y="134"/>
                      <a:pt x="1171" y="135"/>
                    </a:cubicBezTo>
                    <a:cubicBezTo>
                      <a:pt x="1174" y="135"/>
                      <a:pt x="1174" y="135"/>
                      <a:pt x="1174" y="135"/>
                    </a:cubicBezTo>
                    <a:cubicBezTo>
                      <a:pt x="1280" y="135"/>
                      <a:pt x="1280" y="135"/>
                      <a:pt x="1280" y="135"/>
                    </a:cubicBezTo>
                    <a:cubicBezTo>
                      <a:pt x="1312" y="278"/>
                      <a:pt x="1312" y="278"/>
                      <a:pt x="1312" y="278"/>
                    </a:cubicBezTo>
                    <a:cubicBezTo>
                      <a:pt x="675" y="278"/>
                      <a:pt x="675" y="278"/>
                      <a:pt x="675" y="278"/>
                    </a:cubicBezTo>
                    <a:cubicBezTo>
                      <a:pt x="636" y="202"/>
                      <a:pt x="636" y="202"/>
                      <a:pt x="636" y="202"/>
                    </a:cubicBezTo>
                    <a:cubicBezTo>
                      <a:pt x="655" y="200"/>
                      <a:pt x="655" y="200"/>
                      <a:pt x="655" y="200"/>
                    </a:cubicBezTo>
                    <a:cubicBezTo>
                      <a:pt x="656" y="200"/>
                      <a:pt x="657" y="200"/>
                      <a:pt x="658" y="199"/>
                    </a:cubicBezTo>
                    <a:cubicBezTo>
                      <a:pt x="691" y="196"/>
                      <a:pt x="717" y="169"/>
                      <a:pt x="717" y="135"/>
                    </a:cubicBezTo>
                    <a:cubicBezTo>
                      <a:pt x="717" y="102"/>
                      <a:pt x="692" y="75"/>
                      <a:pt x="660" y="71"/>
                    </a:cubicBezTo>
                    <a:cubicBezTo>
                      <a:pt x="658" y="70"/>
                      <a:pt x="655" y="70"/>
                      <a:pt x="652" y="70"/>
                    </a:cubicBezTo>
                    <a:cubicBezTo>
                      <a:pt x="454" y="70"/>
                      <a:pt x="454" y="70"/>
                      <a:pt x="454" y="70"/>
                    </a:cubicBezTo>
                    <a:cubicBezTo>
                      <a:pt x="451" y="70"/>
                      <a:pt x="448" y="70"/>
                      <a:pt x="445" y="71"/>
                    </a:cubicBezTo>
                    <a:cubicBezTo>
                      <a:pt x="409" y="75"/>
                      <a:pt x="381" y="106"/>
                      <a:pt x="381" y="143"/>
                    </a:cubicBezTo>
                    <a:cubicBezTo>
                      <a:pt x="381" y="181"/>
                      <a:pt x="409" y="211"/>
                      <a:pt x="446" y="215"/>
                    </a:cubicBezTo>
                    <a:cubicBezTo>
                      <a:pt x="448" y="216"/>
                      <a:pt x="451" y="216"/>
                      <a:pt x="453" y="216"/>
                    </a:cubicBezTo>
                    <a:cubicBezTo>
                      <a:pt x="454" y="216"/>
                      <a:pt x="454" y="216"/>
                      <a:pt x="454" y="216"/>
                    </a:cubicBezTo>
                    <a:cubicBezTo>
                      <a:pt x="454" y="216"/>
                      <a:pt x="454" y="216"/>
                      <a:pt x="454" y="216"/>
                    </a:cubicBezTo>
                    <a:cubicBezTo>
                      <a:pt x="455" y="216"/>
                      <a:pt x="457" y="216"/>
                      <a:pt x="458" y="216"/>
                    </a:cubicBezTo>
                    <a:cubicBezTo>
                      <a:pt x="541" y="209"/>
                      <a:pt x="541" y="209"/>
                      <a:pt x="541" y="209"/>
                    </a:cubicBezTo>
                    <a:cubicBezTo>
                      <a:pt x="603" y="331"/>
                      <a:pt x="603" y="331"/>
                      <a:pt x="603" y="331"/>
                    </a:cubicBezTo>
                    <a:cubicBezTo>
                      <a:pt x="524" y="484"/>
                      <a:pt x="524" y="484"/>
                      <a:pt x="524" y="484"/>
                    </a:cubicBezTo>
                    <a:cubicBezTo>
                      <a:pt x="481" y="467"/>
                      <a:pt x="434" y="458"/>
                      <a:pt x="386" y="458"/>
                    </a:cubicBezTo>
                    <a:cubicBezTo>
                      <a:pt x="173" y="458"/>
                      <a:pt x="0" y="631"/>
                      <a:pt x="0" y="844"/>
                    </a:cubicBezTo>
                    <a:cubicBezTo>
                      <a:pt x="0" y="1057"/>
                      <a:pt x="173" y="1230"/>
                      <a:pt x="386" y="1230"/>
                    </a:cubicBezTo>
                    <a:cubicBezTo>
                      <a:pt x="585" y="1230"/>
                      <a:pt x="749" y="1079"/>
                      <a:pt x="769" y="885"/>
                    </a:cubicBezTo>
                    <a:cubicBezTo>
                      <a:pt x="911" y="885"/>
                      <a:pt x="911" y="885"/>
                      <a:pt x="911" y="885"/>
                    </a:cubicBezTo>
                    <a:cubicBezTo>
                      <a:pt x="911" y="885"/>
                      <a:pt x="911" y="885"/>
                      <a:pt x="911" y="885"/>
                    </a:cubicBezTo>
                    <a:cubicBezTo>
                      <a:pt x="911" y="885"/>
                      <a:pt x="911" y="885"/>
                      <a:pt x="911" y="885"/>
                    </a:cubicBezTo>
                    <a:cubicBezTo>
                      <a:pt x="912" y="885"/>
                      <a:pt x="912" y="885"/>
                      <a:pt x="912" y="885"/>
                    </a:cubicBezTo>
                    <a:cubicBezTo>
                      <a:pt x="915" y="884"/>
                      <a:pt x="918" y="884"/>
                      <a:pt x="921" y="883"/>
                    </a:cubicBezTo>
                    <a:cubicBezTo>
                      <a:pt x="922" y="883"/>
                      <a:pt x="923" y="883"/>
                      <a:pt x="924" y="883"/>
                    </a:cubicBezTo>
                    <a:cubicBezTo>
                      <a:pt x="926" y="882"/>
                      <a:pt x="928" y="881"/>
                      <a:pt x="931" y="880"/>
                    </a:cubicBezTo>
                    <a:cubicBezTo>
                      <a:pt x="931" y="880"/>
                      <a:pt x="931" y="880"/>
                      <a:pt x="931" y="880"/>
                    </a:cubicBezTo>
                    <a:cubicBezTo>
                      <a:pt x="933" y="879"/>
                      <a:pt x="934" y="878"/>
                      <a:pt x="935" y="877"/>
                    </a:cubicBezTo>
                    <a:cubicBezTo>
                      <a:pt x="936" y="877"/>
                      <a:pt x="937" y="876"/>
                      <a:pt x="938" y="875"/>
                    </a:cubicBezTo>
                    <a:cubicBezTo>
                      <a:pt x="940" y="874"/>
                      <a:pt x="942" y="872"/>
                      <a:pt x="943" y="870"/>
                    </a:cubicBezTo>
                    <a:cubicBezTo>
                      <a:pt x="944" y="870"/>
                      <a:pt x="944" y="870"/>
                      <a:pt x="945" y="869"/>
                    </a:cubicBezTo>
                    <a:cubicBezTo>
                      <a:pt x="945" y="869"/>
                      <a:pt x="945" y="869"/>
                      <a:pt x="945" y="869"/>
                    </a:cubicBezTo>
                    <a:cubicBezTo>
                      <a:pt x="945" y="869"/>
                      <a:pt x="945" y="869"/>
                      <a:pt x="945" y="869"/>
                    </a:cubicBezTo>
                    <a:cubicBezTo>
                      <a:pt x="1341" y="411"/>
                      <a:pt x="1341" y="411"/>
                      <a:pt x="1341" y="411"/>
                    </a:cubicBezTo>
                    <a:cubicBezTo>
                      <a:pt x="1357" y="483"/>
                      <a:pt x="1357" y="483"/>
                      <a:pt x="1357" y="483"/>
                    </a:cubicBezTo>
                    <a:cubicBezTo>
                      <a:pt x="1358" y="486"/>
                      <a:pt x="1358" y="486"/>
                      <a:pt x="1358" y="486"/>
                    </a:cubicBezTo>
                    <a:cubicBezTo>
                      <a:pt x="1359" y="490"/>
                      <a:pt x="1359" y="490"/>
                      <a:pt x="1359" y="490"/>
                    </a:cubicBezTo>
                    <a:cubicBezTo>
                      <a:pt x="1222" y="549"/>
                      <a:pt x="1126" y="685"/>
                      <a:pt x="1126" y="844"/>
                    </a:cubicBezTo>
                    <a:cubicBezTo>
                      <a:pt x="1126" y="1057"/>
                      <a:pt x="1299" y="1230"/>
                      <a:pt x="1512" y="1230"/>
                    </a:cubicBezTo>
                    <a:cubicBezTo>
                      <a:pt x="1725" y="1230"/>
                      <a:pt x="1898" y="1057"/>
                      <a:pt x="1898" y="844"/>
                    </a:cubicBezTo>
                    <a:cubicBezTo>
                      <a:pt x="1898" y="631"/>
                      <a:pt x="1725" y="458"/>
                      <a:pt x="1512" y="458"/>
                    </a:cubicBezTo>
                    <a:close/>
                    <a:moveTo>
                      <a:pt x="652" y="428"/>
                    </a:moveTo>
                    <a:cubicBezTo>
                      <a:pt x="840" y="797"/>
                      <a:pt x="840" y="797"/>
                      <a:pt x="840" y="797"/>
                    </a:cubicBezTo>
                    <a:cubicBezTo>
                      <a:pt x="769" y="797"/>
                      <a:pt x="769" y="797"/>
                      <a:pt x="769" y="797"/>
                    </a:cubicBezTo>
                    <a:cubicBezTo>
                      <a:pt x="755" y="684"/>
                      <a:pt x="692" y="586"/>
                      <a:pt x="602" y="525"/>
                    </a:cubicBezTo>
                    <a:lnTo>
                      <a:pt x="652" y="428"/>
                    </a:lnTo>
                    <a:close/>
                    <a:moveTo>
                      <a:pt x="679" y="798"/>
                    </a:moveTo>
                    <a:cubicBezTo>
                      <a:pt x="459" y="799"/>
                      <a:pt x="459" y="799"/>
                      <a:pt x="459" y="799"/>
                    </a:cubicBezTo>
                    <a:cubicBezTo>
                      <a:pt x="561" y="604"/>
                      <a:pt x="561" y="604"/>
                      <a:pt x="561" y="604"/>
                    </a:cubicBezTo>
                    <a:cubicBezTo>
                      <a:pt x="623" y="649"/>
                      <a:pt x="667" y="718"/>
                      <a:pt x="679" y="798"/>
                    </a:cubicBezTo>
                    <a:close/>
                    <a:moveTo>
                      <a:pt x="386" y="1142"/>
                    </a:moveTo>
                    <a:cubicBezTo>
                      <a:pt x="221" y="1141"/>
                      <a:pt x="88" y="1008"/>
                      <a:pt x="88" y="844"/>
                    </a:cubicBezTo>
                    <a:cubicBezTo>
                      <a:pt x="88" y="680"/>
                      <a:pt x="221" y="547"/>
                      <a:pt x="386" y="546"/>
                    </a:cubicBezTo>
                    <a:cubicBezTo>
                      <a:pt x="420" y="547"/>
                      <a:pt x="452" y="553"/>
                      <a:pt x="483" y="563"/>
                    </a:cubicBezTo>
                    <a:cubicBezTo>
                      <a:pt x="347" y="824"/>
                      <a:pt x="347" y="824"/>
                      <a:pt x="347" y="824"/>
                    </a:cubicBezTo>
                    <a:cubicBezTo>
                      <a:pt x="340" y="837"/>
                      <a:pt x="340" y="854"/>
                      <a:pt x="348" y="867"/>
                    </a:cubicBezTo>
                    <a:cubicBezTo>
                      <a:pt x="356" y="880"/>
                      <a:pt x="371" y="888"/>
                      <a:pt x="386" y="888"/>
                    </a:cubicBezTo>
                    <a:cubicBezTo>
                      <a:pt x="386" y="888"/>
                      <a:pt x="386" y="888"/>
                      <a:pt x="386" y="888"/>
                    </a:cubicBezTo>
                    <a:cubicBezTo>
                      <a:pt x="680" y="886"/>
                      <a:pt x="680" y="886"/>
                      <a:pt x="680" y="886"/>
                    </a:cubicBezTo>
                    <a:cubicBezTo>
                      <a:pt x="659" y="1030"/>
                      <a:pt x="536" y="1141"/>
                      <a:pt x="386" y="1142"/>
                    </a:cubicBezTo>
                    <a:close/>
                    <a:moveTo>
                      <a:pt x="921" y="762"/>
                    </a:moveTo>
                    <a:cubicBezTo>
                      <a:pt x="720" y="366"/>
                      <a:pt x="720" y="366"/>
                      <a:pt x="720" y="366"/>
                    </a:cubicBezTo>
                    <a:cubicBezTo>
                      <a:pt x="1263" y="366"/>
                      <a:pt x="1263" y="366"/>
                      <a:pt x="1263" y="366"/>
                    </a:cubicBezTo>
                    <a:lnTo>
                      <a:pt x="921" y="762"/>
                    </a:lnTo>
                    <a:close/>
                    <a:moveTo>
                      <a:pt x="1512" y="1142"/>
                    </a:moveTo>
                    <a:cubicBezTo>
                      <a:pt x="1348" y="1141"/>
                      <a:pt x="1215" y="1008"/>
                      <a:pt x="1214" y="844"/>
                    </a:cubicBezTo>
                    <a:cubicBezTo>
                      <a:pt x="1215" y="725"/>
                      <a:pt x="1284" y="623"/>
                      <a:pt x="1385" y="575"/>
                    </a:cubicBezTo>
                    <a:cubicBezTo>
                      <a:pt x="1470" y="857"/>
                      <a:pt x="1470" y="857"/>
                      <a:pt x="1470" y="857"/>
                    </a:cubicBezTo>
                    <a:cubicBezTo>
                      <a:pt x="1476" y="876"/>
                      <a:pt x="1493" y="888"/>
                      <a:pt x="1512" y="888"/>
                    </a:cubicBezTo>
                    <a:cubicBezTo>
                      <a:pt x="1516" y="888"/>
                      <a:pt x="1521" y="888"/>
                      <a:pt x="1525" y="886"/>
                    </a:cubicBezTo>
                    <a:cubicBezTo>
                      <a:pt x="1548" y="879"/>
                      <a:pt x="1561" y="855"/>
                      <a:pt x="1554" y="831"/>
                    </a:cubicBezTo>
                    <a:cubicBezTo>
                      <a:pt x="1554" y="831"/>
                      <a:pt x="1554" y="831"/>
                      <a:pt x="1554" y="831"/>
                    </a:cubicBezTo>
                    <a:cubicBezTo>
                      <a:pt x="1469" y="550"/>
                      <a:pt x="1469" y="550"/>
                      <a:pt x="1469" y="550"/>
                    </a:cubicBezTo>
                    <a:cubicBezTo>
                      <a:pt x="1483" y="548"/>
                      <a:pt x="1497" y="547"/>
                      <a:pt x="1512" y="546"/>
                    </a:cubicBezTo>
                    <a:cubicBezTo>
                      <a:pt x="1676" y="547"/>
                      <a:pt x="1809" y="680"/>
                      <a:pt x="1810" y="844"/>
                    </a:cubicBezTo>
                    <a:cubicBezTo>
                      <a:pt x="1809" y="1008"/>
                      <a:pt x="1676" y="1141"/>
                      <a:pt x="1512" y="1142"/>
                    </a:cubicBezTo>
                    <a:close/>
                  </a:path>
                </a:pathLst>
              </a:custGeom>
              <a:solidFill>
                <a:schemeClr val="accent6"/>
              </a:solidFill>
              <a:ln>
                <a:noFill/>
              </a:ln>
            </p:spPr>
            <p:txBody>
              <a:bodyPr vert="horz" wrap="square" lIns="91427" tIns="45713" rIns="91427" bIns="45713" numCol="1" anchor="t" anchorCtr="0" compatLnSpc="1"/>
              <a:lstStyle/>
              <a:p>
                <a:endParaRPr lang="en-US" sz="1800" dirty="0">
                  <a:solidFill>
                    <a:srgbClr val="000000"/>
                  </a:solidFill>
                </a:endParaRPr>
              </a:p>
            </p:txBody>
          </p:sp>
        </p:grpSp>
        <p:grpSp>
          <p:nvGrpSpPr>
            <p:cNvPr id="77" name="Group 76"/>
            <p:cNvGrpSpPr/>
            <p:nvPr/>
          </p:nvGrpSpPr>
          <p:grpSpPr>
            <a:xfrm>
              <a:off x="7675931" y="5276104"/>
              <a:ext cx="4285710" cy="1727647"/>
              <a:chOff x="4092791" y="3635676"/>
              <a:chExt cx="8355063" cy="3368075"/>
            </a:xfrm>
          </p:grpSpPr>
          <p:grpSp>
            <p:nvGrpSpPr>
              <p:cNvPr id="78" name="Group 77"/>
              <p:cNvGrpSpPr/>
              <p:nvPr/>
            </p:nvGrpSpPr>
            <p:grpSpPr>
              <a:xfrm>
                <a:off x="4092791" y="3635676"/>
                <a:ext cx="8355063" cy="3368075"/>
                <a:chOff x="3324709" y="3101831"/>
                <a:chExt cx="8935445" cy="3602037"/>
              </a:xfrm>
            </p:grpSpPr>
            <p:sp>
              <p:nvSpPr>
                <p:cNvPr id="81" name="AutoShape 4"/>
                <p:cNvSpPr>
                  <a:spLocks noChangeAspect="1" noChangeArrowheads="1" noTextEdit="1"/>
                </p:cNvSpPr>
                <p:nvPr/>
              </p:nvSpPr>
              <p:spPr bwMode="auto">
                <a:xfrm>
                  <a:off x="3324709" y="3101831"/>
                  <a:ext cx="8935445" cy="3602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82" name="Rectangle 6"/>
                <p:cNvSpPr>
                  <a:spLocks noChangeArrowheads="1"/>
                </p:cNvSpPr>
                <p:nvPr/>
              </p:nvSpPr>
              <p:spPr bwMode="auto">
                <a:xfrm>
                  <a:off x="6464880" y="5419697"/>
                  <a:ext cx="531508" cy="1214527"/>
                </a:xfrm>
                <a:prstGeom prst="rect">
                  <a:avLst/>
                </a:prstGeom>
                <a:solidFill>
                  <a:schemeClr val="bg1">
                    <a:lumMod val="8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83" name="Rectangle 7"/>
                <p:cNvSpPr>
                  <a:spLocks noChangeArrowheads="1"/>
                </p:cNvSpPr>
                <p:nvPr/>
              </p:nvSpPr>
              <p:spPr bwMode="auto">
                <a:xfrm>
                  <a:off x="6312151" y="4896741"/>
                  <a:ext cx="245593" cy="1737482"/>
                </a:xfrm>
                <a:prstGeom prst="rect">
                  <a:avLst/>
                </a:prstGeom>
                <a:solidFill>
                  <a:schemeClr val="accent1">
                    <a:lumMod val="7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84" name="Rectangle 8"/>
                <p:cNvSpPr>
                  <a:spLocks noChangeArrowheads="1"/>
                </p:cNvSpPr>
                <p:nvPr/>
              </p:nvSpPr>
              <p:spPr bwMode="auto">
                <a:xfrm>
                  <a:off x="6996391" y="5682395"/>
                  <a:ext cx="475302" cy="951828"/>
                </a:xfrm>
                <a:prstGeom prst="rect">
                  <a:avLst/>
                </a:prstGeom>
                <a:solidFill>
                  <a:schemeClr val="accent1">
                    <a:lumMod val="7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85" name="Rectangle 9"/>
                <p:cNvSpPr>
                  <a:spLocks noChangeArrowheads="1"/>
                </p:cNvSpPr>
                <p:nvPr/>
              </p:nvSpPr>
              <p:spPr bwMode="auto">
                <a:xfrm>
                  <a:off x="7189445" y="5235195"/>
                  <a:ext cx="476525" cy="1399028"/>
                </a:xfrm>
                <a:prstGeom prst="rect">
                  <a:avLst/>
                </a:prstGeom>
                <a:solidFill>
                  <a:schemeClr val="bg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86" name="Rectangle 10"/>
                <p:cNvSpPr>
                  <a:spLocks noChangeArrowheads="1"/>
                </p:cNvSpPr>
                <p:nvPr/>
              </p:nvSpPr>
              <p:spPr bwMode="auto">
                <a:xfrm>
                  <a:off x="10228205" y="5419696"/>
                  <a:ext cx="245593" cy="1214527"/>
                </a:xfrm>
                <a:prstGeom prst="rect">
                  <a:avLst/>
                </a:prstGeom>
                <a:solidFill>
                  <a:schemeClr val="bg1">
                    <a:lumMod val="8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87" name="Rectangle 11"/>
                <p:cNvSpPr>
                  <a:spLocks noChangeArrowheads="1"/>
                </p:cNvSpPr>
                <p:nvPr/>
              </p:nvSpPr>
              <p:spPr bwMode="auto">
                <a:xfrm>
                  <a:off x="10075472" y="4896741"/>
                  <a:ext cx="245593" cy="1737482"/>
                </a:xfrm>
                <a:prstGeom prst="rect">
                  <a:avLst/>
                </a:prstGeom>
                <a:solidFill>
                  <a:schemeClr val="accent1">
                    <a:lumMod val="7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88" name="Rectangle 12"/>
                <p:cNvSpPr>
                  <a:spLocks noChangeArrowheads="1"/>
                </p:cNvSpPr>
                <p:nvPr/>
              </p:nvSpPr>
              <p:spPr bwMode="auto">
                <a:xfrm>
                  <a:off x="10759713" y="5682395"/>
                  <a:ext cx="475302" cy="951828"/>
                </a:xfrm>
                <a:prstGeom prst="rect">
                  <a:avLst/>
                </a:prstGeom>
                <a:solidFill>
                  <a:schemeClr val="bg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89" name="Rectangle 13"/>
                <p:cNvSpPr>
                  <a:spLocks noChangeArrowheads="1"/>
                </p:cNvSpPr>
                <p:nvPr/>
              </p:nvSpPr>
              <p:spPr bwMode="auto">
                <a:xfrm>
                  <a:off x="10952766" y="5235195"/>
                  <a:ext cx="476525" cy="1399028"/>
                </a:xfrm>
                <a:prstGeom prst="rect">
                  <a:avLst/>
                </a:prstGeom>
                <a:solidFill>
                  <a:schemeClr val="accent1">
                    <a:lumMod val="7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90" name="Rectangle 14"/>
                <p:cNvSpPr>
                  <a:spLocks noChangeArrowheads="1"/>
                </p:cNvSpPr>
                <p:nvPr/>
              </p:nvSpPr>
              <p:spPr bwMode="auto">
                <a:xfrm>
                  <a:off x="9408338" y="5044585"/>
                  <a:ext cx="779545" cy="165683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91" name="Rectangle 15"/>
                <p:cNvSpPr>
                  <a:spLocks noChangeArrowheads="1"/>
                </p:cNvSpPr>
                <p:nvPr/>
              </p:nvSpPr>
              <p:spPr bwMode="auto">
                <a:xfrm>
                  <a:off x="9835988" y="6504706"/>
                  <a:ext cx="103858" cy="19672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92" name="Rectangle 16"/>
                <p:cNvSpPr>
                  <a:spLocks noChangeArrowheads="1"/>
                </p:cNvSpPr>
                <p:nvPr/>
              </p:nvSpPr>
              <p:spPr bwMode="auto">
                <a:xfrm>
                  <a:off x="9660041" y="6504706"/>
                  <a:ext cx="103858" cy="19672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93" name="Rectangle 17"/>
                <p:cNvSpPr>
                  <a:spLocks noChangeArrowheads="1"/>
                </p:cNvSpPr>
                <p:nvPr/>
              </p:nvSpPr>
              <p:spPr bwMode="auto">
                <a:xfrm>
                  <a:off x="9486537" y="5818021"/>
                  <a:ext cx="626813"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94" name="Rectangle 18"/>
                <p:cNvSpPr>
                  <a:spLocks noChangeArrowheads="1"/>
                </p:cNvSpPr>
                <p:nvPr/>
              </p:nvSpPr>
              <p:spPr bwMode="auto">
                <a:xfrm>
                  <a:off x="9486537" y="5993969"/>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95" name="Rectangle 19"/>
                <p:cNvSpPr>
                  <a:spLocks noChangeArrowheads="1"/>
                </p:cNvSpPr>
                <p:nvPr/>
              </p:nvSpPr>
              <p:spPr bwMode="auto">
                <a:xfrm>
                  <a:off x="9486537" y="6167473"/>
                  <a:ext cx="626813"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96" name="Rectangle 20"/>
                <p:cNvSpPr>
                  <a:spLocks noChangeArrowheads="1"/>
                </p:cNvSpPr>
                <p:nvPr/>
              </p:nvSpPr>
              <p:spPr bwMode="auto">
                <a:xfrm>
                  <a:off x="9486537" y="6343420"/>
                  <a:ext cx="626813"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97" name="Rectangle 21"/>
                <p:cNvSpPr>
                  <a:spLocks noChangeArrowheads="1"/>
                </p:cNvSpPr>
                <p:nvPr/>
              </p:nvSpPr>
              <p:spPr bwMode="auto">
                <a:xfrm>
                  <a:off x="9486537" y="5468570"/>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98" name="Rectangle 22"/>
                <p:cNvSpPr>
                  <a:spLocks noChangeArrowheads="1"/>
                </p:cNvSpPr>
                <p:nvPr/>
              </p:nvSpPr>
              <p:spPr bwMode="auto">
                <a:xfrm>
                  <a:off x="9486537" y="5644518"/>
                  <a:ext cx="626813" cy="9774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99" name="Rectangle 23"/>
                <p:cNvSpPr>
                  <a:spLocks noChangeArrowheads="1"/>
                </p:cNvSpPr>
                <p:nvPr/>
              </p:nvSpPr>
              <p:spPr bwMode="auto">
                <a:xfrm>
                  <a:off x="9486537" y="5119119"/>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00" name="Rectangle 24"/>
                <p:cNvSpPr>
                  <a:spLocks noChangeArrowheads="1"/>
                </p:cNvSpPr>
                <p:nvPr/>
              </p:nvSpPr>
              <p:spPr bwMode="auto">
                <a:xfrm>
                  <a:off x="9486537" y="5295066"/>
                  <a:ext cx="626813"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01" name="Rectangle 26"/>
                <p:cNvSpPr>
                  <a:spLocks noChangeArrowheads="1"/>
                </p:cNvSpPr>
                <p:nvPr/>
              </p:nvSpPr>
              <p:spPr bwMode="auto">
                <a:xfrm>
                  <a:off x="4767723" y="5044585"/>
                  <a:ext cx="779545" cy="165683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02" name="Rectangle 27"/>
                <p:cNvSpPr>
                  <a:spLocks noChangeArrowheads="1"/>
                </p:cNvSpPr>
                <p:nvPr/>
              </p:nvSpPr>
              <p:spPr bwMode="auto">
                <a:xfrm>
                  <a:off x="5195373" y="6504706"/>
                  <a:ext cx="103858" cy="19672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03" name="Rectangle 28"/>
                <p:cNvSpPr>
                  <a:spLocks noChangeArrowheads="1"/>
                </p:cNvSpPr>
                <p:nvPr/>
              </p:nvSpPr>
              <p:spPr bwMode="auto">
                <a:xfrm>
                  <a:off x="5019425" y="6504706"/>
                  <a:ext cx="103858" cy="196720"/>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04" name="Rectangle 29"/>
                <p:cNvSpPr>
                  <a:spLocks noChangeArrowheads="1"/>
                </p:cNvSpPr>
                <p:nvPr/>
              </p:nvSpPr>
              <p:spPr bwMode="auto">
                <a:xfrm>
                  <a:off x="4845921" y="5818021"/>
                  <a:ext cx="625591"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05" name="Rectangle 30"/>
                <p:cNvSpPr>
                  <a:spLocks noChangeArrowheads="1"/>
                </p:cNvSpPr>
                <p:nvPr/>
              </p:nvSpPr>
              <p:spPr bwMode="auto">
                <a:xfrm>
                  <a:off x="4845921" y="5993969"/>
                  <a:ext cx="625591"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06" name="Rectangle 31"/>
                <p:cNvSpPr>
                  <a:spLocks noChangeArrowheads="1"/>
                </p:cNvSpPr>
                <p:nvPr/>
              </p:nvSpPr>
              <p:spPr bwMode="auto">
                <a:xfrm>
                  <a:off x="4845921" y="6167473"/>
                  <a:ext cx="625591"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07" name="Rectangle 32"/>
                <p:cNvSpPr>
                  <a:spLocks noChangeArrowheads="1"/>
                </p:cNvSpPr>
                <p:nvPr/>
              </p:nvSpPr>
              <p:spPr bwMode="auto">
                <a:xfrm>
                  <a:off x="4845921" y="6343420"/>
                  <a:ext cx="625591" cy="100192"/>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08" name="Rectangle 33"/>
                <p:cNvSpPr>
                  <a:spLocks noChangeArrowheads="1"/>
                </p:cNvSpPr>
                <p:nvPr/>
              </p:nvSpPr>
              <p:spPr bwMode="auto">
                <a:xfrm>
                  <a:off x="4845921" y="5468570"/>
                  <a:ext cx="625591"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09" name="Rectangle 34"/>
                <p:cNvSpPr>
                  <a:spLocks noChangeArrowheads="1"/>
                </p:cNvSpPr>
                <p:nvPr/>
              </p:nvSpPr>
              <p:spPr bwMode="auto">
                <a:xfrm>
                  <a:off x="4845921" y="5644518"/>
                  <a:ext cx="625591" cy="9774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10" name="Rectangle 35"/>
                <p:cNvSpPr>
                  <a:spLocks noChangeArrowheads="1"/>
                </p:cNvSpPr>
                <p:nvPr/>
              </p:nvSpPr>
              <p:spPr bwMode="auto">
                <a:xfrm>
                  <a:off x="4845921" y="5119119"/>
                  <a:ext cx="625591"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11" name="Rectangle 36"/>
                <p:cNvSpPr>
                  <a:spLocks noChangeArrowheads="1"/>
                </p:cNvSpPr>
                <p:nvPr/>
              </p:nvSpPr>
              <p:spPr bwMode="auto">
                <a:xfrm>
                  <a:off x="4845921" y="5295066"/>
                  <a:ext cx="625591" cy="101415"/>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14" name="Freeform 37"/>
                <p:cNvSpPr/>
                <p:nvPr/>
              </p:nvSpPr>
              <p:spPr bwMode="auto">
                <a:xfrm>
                  <a:off x="7823589" y="5725160"/>
                  <a:ext cx="1160765" cy="976265"/>
                </a:xfrm>
                <a:custGeom>
                  <a:avLst/>
                  <a:gdLst>
                    <a:gd name="T0" fmla="*/ 522 w 950"/>
                    <a:gd name="T1" fmla="*/ 135 h 799"/>
                    <a:gd name="T2" fmla="*/ 522 w 950"/>
                    <a:gd name="T3" fmla="*/ 0 h 799"/>
                    <a:gd name="T4" fmla="*/ 626 w 950"/>
                    <a:gd name="T5" fmla="*/ 0 h 799"/>
                    <a:gd name="T6" fmla="*/ 626 w 950"/>
                    <a:gd name="T7" fmla="*/ 135 h 799"/>
                    <a:gd name="T8" fmla="*/ 662 w 950"/>
                    <a:gd name="T9" fmla="*/ 135 h 799"/>
                    <a:gd name="T10" fmla="*/ 662 w 950"/>
                    <a:gd name="T11" fmla="*/ 0 h 799"/>
                    <a:gd name="T12" fmla="*/ 766 w 950"/>
                    <a:gd name="T13" fmla="*/ 0 h 799"/>
                    <a:gd name="T14" fmla="*/ 766 w 950"/>
                    <a:gd name="T15" fmla="*/ 135 h 799"/>
                    <a:gd name="T16" fmla="*/ 950 w 950"/>
                    <a:gd name="T17" fmla="*/ 135 h 799"/>
                    <a:gd name="T18" fmla="*/ 950 w 950"/>
                    <a:gd name="T19" fmla="*/ 168 h 799"/>
                    <a:gd name="T20" fmla="*/ 908 w 950"/>
                    <a:gd name="T21" fmla="*/ 168 h 799"/>
                    <a:gd name="T22" fmla="*/ 908 w 950"/>
                    <a:gd name="T23" fmla="*/ 799 h 799"/>
                    <a:gd name="T24" fmla="*/ 43 w 950"/>
                    <a:gd name="T25" fmla="*/ 799 h 799"/>
                    <a:gd name="T26" fmla="*/ 43 w 950"/>
                    <a:gd name="T27" fmla="*/ 168 h 799"/>
                    <a:gd name="T28" fmla="*/ 0 w 950"/>
                    <a:gd name="T29" fmla="*/ 168 h 799"/>
                    <a:gd name="T30" fmla="*/ 0 w 950"/>
                    <a:gd name="T31" fmla="*/ 135 h 799"/>
                    <a:gd name="T32" fmla="*/ 522 w 950"/>
                    <a:gd name="T33" fmla="*/ 135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0" h="799">
                      <a:moveTo>
                        <a:pt x="522" y="135"/>
                      </a:moveTo>
                      <a:lnTo>
                        <a:pt x="522" y="0"/>
                      </a:lnTo>
                      <a:lnTo>
                        <a:pt x="626" y="0"/>
                      </a:lnTo>
                      <a:lnTo>
                        <a:pt x="626" y="135"/>
                      </a:lnTo>
                      <a:lnTo>
                        <a:pt x="662" y="135"/>
                      </a:lnTo>
                      <a:lnTo>
                        <a:pt x="662" y="0"/>
                      </a:lnTo>
                      <a:lnTo>
                        <a:pt x="766" y="0"/>
                      </a:lnTo>
                      <a:lnTo>
                        <a:pt x="766" y="135"/>
                      </a:lnTo>
                      <a:lnTo>
                        <a:pt x="950" y="135"/>
                      </a:lnTo>
                      <a:lnTo>
                        <a:pt x="950" y="168"/>
                      </a:lnTo>
                      <a:lnTo>
                        <a:pt x="908" y="168"/>
                      </a:lnTo>
                      <a:lnTo>
                        <a:pt x="908" y="799"/>
                      </a:lnTo>
                      <a:lnTo>
                        <a:pt x="43" y="799"/>
                      </a:lnTo>
                      <a:lnTo>
                        <a:pt x="43" y="168"/>
                      </a:lnTo>
                      <a:lnTo>
                        <a:pt x="0" y="168"/>
                      </a:lnTo>
                      <a:lnTo>
                        <a:pt x="0" y="135"/>
                      </a:lnTo>
                      <a:lnTo>
                        <a:pt x="522" y="135"/>
                      </a:lnTo>
                      <a:close/>
                    </a:path>
                  </a:pathLst>
                </a:custGeom>
                <a:solidFill>
                  <a:schemeClr val="bg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15" name="Freeform 38"/>
                <p:cNvSpPr/>
                <p:nvPr/>
              </p:nvSpPr>
              <p:spPr bwMode="auto">
                <a:xfrm>
                  <a:off x="7208994" y="5725160"/>
                  <a:ext cx="1163209" cy="976265"/>
                </a:xfrm>
                <a:custGeom>
                  <a:avLst/>
                  <a:gdLst>
                    <a:gd name="T0" fmla="*/ 525 w 952"/>
                    <a:gd name="T1" fmla="*/ 135 h 799"/>
                    <a:gd name="T2" fmla="*/ 525 w 952"/>
                    <a:gd name="T3" fmla="*/ 0 h 799"/>
                    <a:gd name="T4" fmla="*/ 629 w 952"/>
                    <a:gd name="T5" fmla="*/ 0 h 799"/>
                    <a:gd name="T6" fmla="*/ 629 w 952"/>
                    <a:gd name="T7" fmla="*/ 135 h 799"/>
                    <a:gd name="T8" fmla="*/ 664 w 952"/>
                    <a:gd name="T9" fmla="*/ 135 h 799"/>
                    <a:gd name="T10" fmla="*/ 664 w 952"/>
                    <a:gd name="T11" fmla="*/ 0 h 799"/>
                    <a:gd name="T12" fmla="*/ 766 w 952"/>
                    <a:gd name="T13" fmla="*/ 0 h 799"/>
                    <a:gd name="T14" fmla="*/ 766 w 952"/>
                    <a:gd name="T15" fmla="*/ 135 h 799"/>
                    <a:gd name="T16" fmla="*/ 952 w 952"/>
                    <a:gd name="T17" fmla="*/ 135 h 799"/>
                    <a:gd name="T18" fmla="*/ 952 w 952"/>
                    <a:gd name="T19" fmla="*/ 168 h 799"/>
                    <a:gd name="T20" fmla="*/ 910 w 952"/>
                    <a:gd name="T21" fmla="*/ 168 h 799"/>
                    <a:gd name="T22" fmla="*/ 910 w 952"/>
                    <a:gd name="T23" fmla="*/ 799 h 799"/>
                    <a:gd name="T24" fmla="*/ 43 w 952"/>
                    <a:gd name="T25" fmla="*/ 799 h 799"/>
                    <a:gd name="T26" fmla="*/ 43 w 952"/>
                    <a:gd name="T27" fmla="*/ 168 h 799"/>
                    <a:gd name="T28" fmla="*/ 0 w 952"/>
                    <a:gd name="T29" fmla="*/ 168 h 799"/>
                    <a:gd name="T30" fmla="*/ 0 w 952"/>
                    <a:gd name="T31" fmla="*/ 135 h 799"/>
                    <a:gd name="T32" fmla="*/ 525 w 952"/>
                    <a:gd name="T33" fmla="*/ 135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2" h="799">
                      <a:moveTo>
                        <a:pt x="525" y="135"/>
                      </a:moveTo>
                      <a:lnTo>
                        <a:pt x="525" y="0"/>
                      </a:lnTo>
                      <a:lnTo>
                        <a:pt x="629" y="0"/>
                      </a:lnTo>
                      <a:lnTo>
                        <a:pt x="629" y="135"/>
                      </a:lnTo>
                      <a:lnTo>
                        <a:pt x="664" y="135"/>
                      </a:lnTo>
                      <a:lnTo>
                        <a:pt x="664" y="0"/>
                      </a:lnTo>
                      <a:lnTo>
                        <a:pt x="766" y="0"/>
                      </a:lnTo>
                      <a:lnTo>
                        <a:pt x="766" y="135"/>
                      </a:lnTo>
                      <a:lnTo>
                        <a:pt x="952" y="135"/>
                      </a:lnTo>
                      <a:lnTo>
                        <a:pt x="952" y="168"/>
                      </a:lnTo>
                      <a:lnTo>
                        <a:pt x="910" y="168"/>
                      </a:lnTo>
                      <a:lnTo>
                        <a:pt x="910" y="799"/>
                      </a:lnTo>
                      <a:lnTo>
                        <a:pt x="43" y="799"/>
                      </a:lnTo>
                      <a:lnTo>
                        <a:pt x="43" y="168"/>
                      </a:lnTo>
                      <a:lnTo>
                        <a:pt x="0" y="168"/>
                      </a:lnTo>
                      <a:lnTo>
                        <a:pt x="0" y="135"/>
                      </a:lnTo>
                      <a:lnTo>
                        <a:pt x="525" y="135"/>
                      </a:lnTo>
                      <a:close/>
                    </a:path>
                  </a:pathLst>
                </a:cu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16" name="Rectangle 39"/>
                <p:cNvSpPr>
                  <a:spLocks noChangeArrowheads="1"/>
                </p:cNvSpPr>
                <p:nvPr/>
              </p:nvSpPr>
              <p:spPr bwMode="auto">
                <a:xfrm>
                  <a:off x="8670336" y="5381818"/>
                  <a:ext cx="1058129" cy="1319606"/>
                </a:xfrm>
                <a:prstGeom prst="rect">
                  <a:avLst/>
                </a:prstGeom>
                <a:solidFill>
                  <a:schemeClr val="bg1">
                    <a:lumMod val="6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17" name="Rectangle 40"/>
                <p:cNvSpPr>
                  <a:spLocks noChangeArrowheads="1"/>
                </p:cNvSpPr>
                <p:nvPr/>
              </p:nvSpPr>
              <p:spPr bwMode="auto">
                <a:xfrm>
                  <a:off x="8617797" y="5341497"/>
                  <a:ext cx="1163209" cy="40322"/>
                </a:xfrm>
                <a:prstGeom prst="rect">
                  <a:avLst/>
                </a:prstGeom>
                <a:solidFill>
                  <a:schemeClr val="tx1">
                    <a:lumMod val="50000"/>
                    <a:lumOff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18" name="Rectangle 41"/>
                <p:cNvSpPr>
                  <a:spLocks noChangeArrowheads="1"/>
                </p:cNvSpPr>
                <p:nvPr/>
              </p:nvSpPr>
              <p:spPr bwMode="auto">
                <a:xfrm>
                  <a:off x="9253163" y="6435059"/>
                  <a:ext cx="138070" cy="266365"/>
                </a:xfrm>
                <a:prstGeom prst="rect">
                  <a:avLst/>
                </a:prstGeom>
                <a:solidFill>
                  <a:schemeClr val="tx1">
                    <a:lumMod val="50000"/>
                    <a:lumOff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19" name="Rectangle 42"/>
                <p:cNvSpPr>
                  <a:spLocks noChangeArrowheads="1"/>
                </p:cNvSpPr>
                <p:nvPr/>
              </p:nvSpPr>
              <p:spPr bwMode="auto">
                <a:xfrm>
                  <a:off x="9013678" y="6435059"/>
                  <a:ext cx="138070" cy="266365"/>
                </a:xfrm>
                <a:prstGeom prst="rect">
                  <a:avLst/>
                </a:prstGeom>
                <a:solidFill>
                  <a:schemeClr val="tx1">
                    <a:lumMod val="50000"/>
                    <a:lumOff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20" name="Rectangle 43"/>
                <p:cNvSpPr>
                  <a:spLocks noChangeArrowheads="1"/>
                </p:cNvSpPr>
                <p:nvPr/>
              </p:nvSpPr>
              <p:spPr bwMode="auto">
                <a:xfrm>
                  <a:off x="8776638" y="5500338"/>
                  <a:ext cx="854078" cy="138070"/>
                </a:xfrm>
                <a:prstGeom prst="rect">
                  <a:avLst/>
                </a:prstGeom>
                <a:solidFill>
                  <a:schemeClr val="tx1">
                    <a:lumMod val="50000"/>
                    <a:lumOff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21" name="Rectangle 44"/>
                <p:cNvSpPr>
                  <a:spLocks noChangeArrowheads="1"/>
                </p:cNvSpPr>
                <p:nvPr/>
              </p:nvSpPr>
              <p:spPr bwMode="auto">
                <a:xfrm>
                  <a:off x="8776638" y="5737379"/>
                  <a:ext cx="854078" cy="138070"/>
                </a:xfrm>
                <a:prstGeom prst="rect">
                  <a:avLst/>
                </a:prstGeom>
                <a:solidFill>
                  <a:schemeClr val="tx1">
                    <a:lumMod val="50000"/>
                    <a:lumOff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22" name="Rectangle 45"/>
                <p:cNvSpPr>
                  <a:spLocks noChangeArrowheads="1"/>
                </p:cNvSpPr>
                <p:nvPr/>
              </p:nvSpPr>
              <p:spPr bwMode="auto">
                <a:xfrm>
                  <a:off x="8776638" y="5976863"/>
                  <a:ext cx="854078" cy="135627"/>
                </a:xfrm>
                <a:prstGeom prst="rect">
                  <a:avLst/>
                </a:prstGeom>
                <a:solidFill>
                  <a:schemeClr val="tx1">
                    <a:lumMod val="50000"/>
                    <a:lumOff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23" name="Rectangle 46"/>
                <p:cNvSpPr>
                  <a:spLocks noChangeArrowheads="1"/>
                </p:cNvSpPr>
                <p:nvPr/>
              </p:nvSpPr>
              <p:spPr bwMode="auto">
                <a:xfrm>
                  <a:off x="8776638" y="6212681"/>
                  <a:ext cx="854078" cy="135627"/>
                </a:xfrm>
                <a:prstGeom prst="rect">
                  <a:avLst/>
                </a:prstGeom>
                <a:solidFill>
                  <a:schemeClr val="tx1">
                    <a:lumMod val="50000"/>
                    <a:lumOff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24" name="Rectangle 48"/>
                <p:cNvSpPr>
                  <a:spLocks noChangeArrowheads="1"/>
                </p:cNvSpPr>
                <p:nvPr/>
              </p:nvSpPr>
              <p:spPr bwMode="auto">
                <a:xfrm>
                  <a:off x="8842618" y="5176546"/>
                  <a:ext cx="410544" cy="164951"/>
                </a:xfrm>
                <a:prstGeom prst="rect">
                  <a:avLst/>
                </a:prstGeom>
                <a:solidFill>
                  <a:schemeClr val="accent1">
                    <a:lumMod val="75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28" name="Rectangle 49"/>
                <p:cNvSpPr>
                  <a:spLocks noChangeArrowheads="1"/>
                </p:cNvSpPr>
                <p:nvPr/>
              </p:nvSpPr>
              <p:spPr bwMode="auto">
                <a:xfrm>
                  <a:off x="7380053" y="4689026"/>
                  <a:ext cx="1055684" cy="2012399"/>
                </a:xfrm>
                <a:prstGeom prst="rect">
                  <a:avLst/>
                </a:prstGeom>
                <a:solidFill>
                  <a:srgbClr val="DD5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29" name="Rectangle 51"/>
                <p:cNvSpPr>
                  <a:spLocks noChangeArrowheads="1"/>
                </p:cNvSpPr>
                <p:nvPr/>
              </p:nvSpPr>
              <p:spPr bwMode="auto">
                <a:xfrm>
                  <a:off x="7959215" y="6435059"/>
                  <a:ext cx="139292" cy="266365"/>
                </a:xfrm>
                <a:prstGeom prst="rect">
                  <a:avLst/>
                </a:prstGeom>
                <a:solidFill>
                  <a:srgbClr val="8E25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33" name="Rectangle 52"/>
                <p:cNvSpPr>
                  <a:spLocks noChangeArrowheads="1"/>
                </p:cNvSpPr>
                <p:nvPr/>
              </p:nvSpPr>
              <p:spPr bwMode="auto">
                <a:xfrm>
                  <a:off x="7723397" y="6435059"/>
                  <a:ext cx="135626" cy="266365"/>
                </a:xfrm>
                <a:prstGeom prst="rect">
                  <a:avLst/>
                </a:prstGeom>
                <a:solidFill>
                  <a:srgbClr val="8E25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36" name="Rectangle 53"/>
                <p:cNvSpPr>
                  <a:spLocks noChangeArrowheads="1"/>
                </p:cNvSpPr>
                <p:nvPr/>
              </p:nvSpPr>
              <p:spPr bwMode="auto">
                <a:xfrm>
                  <a:off x="7483913" y="5500338"/>
                  <a:ext cx="854078" cy="138070"/>
                </a:xfrm>
                <a:prstGeom prst="rect">
                  <a:avLst/>
                </a:prstGeom>
                <a:solidFill>
                  <a:srgbClr val="8E25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37" name="Rectangle 54"/>
                <p:cNvSpPr>
                  <a:spLocks noChangeArrowheads="1"/>
                </p:cNvSpPr>
                <p:nvPr/>
              </p:nvSpPr>
              <p:spPr bwMode="auto">
                <a:xfrm>
                  <a:off x="7483913" y="5737379"/>
                  <a:ext cx="854078" cy="138070"/>
                </a:xfrm>
                <a:prstGeom prst="rect">
                  <a:avLst/>
                </a:prstGeom>
                <a:solidFill>
                  <a:srgbClr val="8E25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38" name="Rectangle 55"/>
                <p:cNvSpPr>
                  <a:spLocks noChangeArrowheads="1"/>
                </p:cNvSpPr>
                <p:nvPr/>
              </p:nvSpPr>
              <p:spPr bwMode="auto">
                <a:xfrm>
                  <a:off x="7483913" y="5976863"/>
                  <a:ext cx="854078" cy="135627"/>
                </a:xfrm>
                <a:prstGeom prst="rect">
                  <a:avLst/>
                </a:prstGeom>
                <a:solidFill>
                  <a:srgbClr val="8E25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39" name="Rectangle 56"/>
                <p:cNvSpPr>
                  <a:spLocks noChangeArrowheads="1"/>
                </p:cNvSpPr>
                <p:nvPr/>
              </p:nvSpPr>
              <p:spPr bwMode="auto">
                <a:xfrm>
                  <a:off x="7483913" y="6212681"/>
                  <a:ext cx="854078" cy="135627"/>
                </a:xfrm>
                <a:prstGeom prst="rect">
                  <a:avLst/>
                </a:prstGeom>
                <a:solidFill>
                  <a:srgbClr val="8E25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40" name="Rectangle 57"/>
                <p:cNvSpPr>
                  <a:spLocks noChangeArrowheads="1"/>
                </p:cNvSpPr>
                <p:nvPr/>
              </p:nvSpPr>
              <p:spPr bwMode="auto">
                <a:xfrm>
                  <a:off x="7483913" y="5027479"/>
                  <a:ext cx="854078" cy="135627"/>
                </a:xfrm>
                <a:prstGeom prst="rect">
                  <a:avLst/>
                </a:prstGeom>
                <a:solidFill>
                  <a:srgbClr val="8E25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41" name="Rectangle 58"/>
                <p:cNvSpPr>
                  <a:spLocks noChangeArrowheads="1"/>
                </p:cNvSpPr>
                <p:nvPr/>
              </p:nvSpPr>
              <p:spPr bwMode="auto">
                <a:xfrm>
                  <a:off x="7483913" y="5263298"/>
                  <a:ext cx="854078" cy="135627"/>
                </a:xfrm>
                <a:prstGeom prst="rect">
                  <a:avLst/>
                </a:prstGeom>
                <a:solidFill>
                  <a:srgbClr val="8E25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42" name="Rectangle 61"/>
                <p:cNvSpPr>
                  <a:spLocks noChangeArrowheads="1"/>
                </p:cNvSpPr>
                <p:nvPr/>
              </p:nvSpPr>
              <p:spPr bwMode="auto">
                <a:xfrm>
                  <a:off x="7483913" y="4790439"/>
                  <a:ext cx="854078" cy="138070"/>
                </a:xfrm>
                <a:prstGeom prst="rect">
                  <a:avLst/>
                </a:prstGeom>
                <a:solidFill>
                  <a:srgbClr val="8E25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43" name="Rectangle 65"/>
                <p:cNvSpPr>
                  <a:spLocks noChangeArrowheads="1"/>
                </p:cNvSpPr>
                <p:nvPr/>
              </p:nvSpPr>
              <p:spPr bwMode="auto">
                <a:xfrm>
                  <a:off x="5420195" y="4447097"/>
                  <a:ext cx="1059350" cy="225432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44" name="Rectangle 66"/>
                <p:cNvSpPr>
                  <a:spLocks noChangeArrowheads="1"/>
                </p:cNvSpPr>
                <p:nvPr/>
              </p:nvSpPr>
              <p:spPr bwMode="auto">
                <a:xfrm>
                  <a:off x="6003021" y="6435059"/>
                  <a:ext cx="135626" cy="266365"/>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45" name="Rectangle 67"/>
                <p:cNvSpPr>
                  <a:spLocks noChangeArrowheads="1"/>
                </p:cNvSpPr>
                <p:nvPr/>
              </p:nvSpPr>
              <p:spPr bwMode="auto">
                <a:xfrm>
                  <a:off x="5763537" y="6435059"/>
                  <a:ext cx="138070" cy="266365"/>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48" name="Rectangle 68"/>
                <p:cNvSpPr>
                  <a:spLocks noChangeArrowheads="1"/>
                </p:cNvSpPr>
                <p:nvPr/>
              </p:nvSpPr>
              <p:spPr bwMode="auto">
                <a:xfrm>
                  <a:off x="5524053" y="5500338"/>
                  <a:ext cx="854078" cy="13807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51" name="Rectangle 69"/>
                <p:cNvSpPr>
                  <a:spLocks noChangeArrowheads="1"/>
                </p:cNvSpPr>
                <p:nvPr/>
              </p:nvSpPr>
              <p:spPr bwMode="auto">
                <a:xfrm>
                  <a:off x="5524053" y="5737379"/>
                  <a:ext cx="854078" cy="13807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54" name="Rectangle 70"/>
                <p:cNvSpPr>
                  <a:spLocks noChangeArrowheads="1"/>
                </p:cNvSpPr>
                <p:nvPr/>
              </p:nvSpPr>
              <p:spPr bwMode="auto">
                <a:xfrm>
                  <a:off x="5524053" y="5976863"/>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57" name="Rectangle 71"/>
                <p:cNvSpPr>
                  <a:spLocks noChangeArrowheads="1"/>
                </p:cNvSpPr>
                <p:nvPr/>
              </p:nvSpPr>
              <p:spPr bwMode="auto">
                <a:xfrm>
                  <a:off x="5524053" y="6212681"/>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58" name="Rectangle 72"/>
                <p:cNvSpPr>
                  <a:spLocks noChangeArrowheads="1"/>
                </p:cNvSpPr>
                <p:nvPr/>
              </p:nvSpPr>
              <p:spPr bwMode="auto">
                <a:xfrm>
                  <a:off x="5524053" y="5027479"/>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59" name="Rectangle 73"/>
                <p:cNvSpPr>
                  <a:spLocks noChangeArrowheads="1"/>
                </p:cNvSpPr>
                <p:nvPr/>
              </p:nvSpPr>
              <p:spPr bwMode="auto">
                <a:xfrm>
                  <a:off x="5524053" y="5263298"/>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60" name="Rectangle 74"/>
                <p:cNvSpPr>
                  <a:spLocks noChangeArrowheads="1"/>
                </p:cNvSpPr>
                <p:nvPr/>
              </p:nvSpPr>
              <p:spPr bwMode="auto">
                <a:xfrm>
                  <a:off x="5524053" y="4553398"/>
                  <a:ext cx="854078" cy="135627"/>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62" name="Rectangle 75"/>
                <p:cNvSpPr>
                  <a:spLocks noChangeArrowheads="1"/>
                </p:cNvSpPr>
                <p:nvPr/>
              </p:nvSpPr>
              <p:spPr bwMode="auto">
                <a:xfrm>
                  <a:off x="5524053" y="4790439"/>
                  <a:ext cx="854079" cy="138071"/>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63" name="Rectangle 76"/>
                <p:cNvSpPr>
                  <a:spLocks noChangeArrowheads="1"/>
                </p:cNvSpPr>
                <p:nvPr/>
              </p:nvSpPr>
              <p:spPr bwMode="auto">
                <a:xfrm>
                  <a:off x="8586028" y="6634222"/>
                  <a:ext cx="398325" cy="67204"/>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64" name="Rectangle 77"/>
                <p:cNvSpPr>
                  <a:spLocks noChangeArrowheads="1"/>
                </p:cNvSpPr>
                <p:nvPr/>
              </p:nvSpPr>
              <p:spPr bwMode="auto">
                <a:xfrm>
                  <a:off x="6479546" y="6634222"/>
                  <a:ext cx="1142437" cy="67203"/>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65" name="Rectangle 79"/>
                <p:cNvSpPr>
                  <a:spLocks noChangeArrowheads="1"/>
                </p:cNvSpPr>
                <p:nvPr/>
              </p:nvSpPr>
              <p:spPr bwMode="auto">
                <a:xfrm>
                  <a:off x="5318780" y="5044584"/>
                  <a:ext cx="101414" cy="1654198"/>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66" name="Freeform 84"/>
                <p:cNvSpPr/>
                <p:nvPr/>
              </p:nvSpPr>
              <p:spPr bwMode="auto">
                <a:xfrm>
                  <a:off x="4592805" y="6455831"/>
                  <a:ext cx="48873" cy="184501"/>
                </a:xfrm>
                <a:custGeom>
                  <a:avLst/>
                  <a:gdLst>
                    <a:gd name="T0" fmla="*/ 0 w 40"/>
                    <a:gd name="T1" fmla="*/ 0 h 151"/>
                    <a:gd name="T2" fmla="*/ 40 w 40"/>
                    <a:gd name="T3" fmla="*/ 0 h 151"/>
                    <a:gd name="T4" fmla="*/ 40 w 40"/>
                    <a:gd name="T5" fmla="*/ 151 h 151"/>
                    <a:gd name="T6" fmla="*/ 0 w 40"/>
                    <a:gd name="T7" fmla="*/ 151 h 151"/>
                    <a:gd name="T8" fmla="*/ 0 w 40"/>
                    <a:gd name="T9" fmla="*/ 0 h 151"/>
                    <a:gd name="T10" fmla="*/ 0 w 40"/>
                    <a:gd name="T11" fmla="*/ 0 h 151"/>
                  </a:gdLst>
                  <a:ahLst/>
                  <a:cxnLst>
                    <a:cxn ang="0">
                      <a:pos x="T0" y="T1"/>
                    </a:cxn>
                    <a:cxn ang="0">
                      <a:pos x="T2" y="T3"/>
                    </a:cxn>
                    <a:cxn ang="0">
                      <a:pos x="T4" y="T5"/>
                    </a:cxn>
                    <a:cxn ang="0">
                      <a:pos x="T6" y="T7"/>
                    </a:cxn>
                    <a:cxn ang="0">
                      <a:pos x="T8" y="T9"/>
                    </a:cxn>
                    <a:cxn ang="0">
                      <a:pos x="T10" y="T11"/>
                    </a:cxn>
                  </a:cxnLst>
                  <a:rect l="0" t="0" r="r" b="b"/>
                  <a:pathLst>
                    <a:path w="40" h="151">
                      <a:moveTo>
                        <a:pt x="0" y="0"/>
                      </a:moveTo>
                      <a:lnTo>
                        <a:pt x="40" y="0"/>
                      </a:lnTo>
                      <a:lnTo>
                        <a:pt x="40" y="151"/>
                      </a:lnTo>
                      <a:lnTo>
                        <a:pt x="0" y="151"/>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67" name="Oval 85"/>
                <p:cNvSpPr>
                  <a:spLocks noChangeArrowheads="1"/>
                </p:cNvSpPr>
                <p:nvPr/>
              </p:nvSpPr>
              <p:spPr bwMode="auto">
                <a:xfrm>
                  <a:off x="4479167" y="6290880"/>
                  <a:ext cx="248037" cy="24559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68" name="Oval 86"/>
                <p:cNvSpPr>
                  <a:spLocks noChangeArrowheads="1"/>
                </p:cNvSpPr>
                <p:nvPr/>
              </p:nvSpPr>
              <p:spPr bwMode="auto">
                <a:xfrm>
                  <a:off x="4514602" y="6163807"/>
                  <a:ext cx="180835" cy="182057"/>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70" name="Freeform 87"/>
                <p:cNvSpPr/>
                <p:nvPr/>
              </p:nvSpPr>
              <p:spPr bwMode="auto">
                <a:xfrm>
                  <a:off x="4763048" y="6510814"/>
                  <a:ext cx="35434" cy="129518"/>
                </a:xfrm>
                <a:custGeom>
                  <a:avLst/>
                  <a:gdLst>
                    <a:gd name="T0" fmla="*/ 0 w 29"/>
                    <a:gd name="T1" fmla="*/ 0 h 106"/>
                    <a:gd name="T2" fmla="*/ 29 w 29"/>
                    <a:gd name="T3" fmla="*/ 0 h 106"/>
                    <a:gd name="T4" fmla="*/ 29 w 29"/>
                    <a:gd name="T5" fmla="*/ 106 h 106"/>
                    <a:gd name="T6" fmla="*/ 0 w 29"/>
                    <a:gd name="T7" fmla="*/ 106 h 106"/>
                    <a:gd name="T8" fmla="*/ 0 w 29"/>
                    <a:gd name="T9" fmla="*/ 0 h 106"/>
                    <a:gd name="T10" fmla="*/ 0 w 29"/>
                    <a:gd name="T11" fmla="*/ 0 h 106"/>
                  </a:gdLst>
                  <a:ahLst/>
                  <a:cxnLst>
                    <a:cxn ang="0">
                      <a:pos x="T0" y="T1"/>
                    </a:cxn>
                    <a:cxn ang="0">
                      <a:pos x="T2" y="T3"/>
                    </a:cxn>
                    <a:cxn ang="0">
                      <a:pos x="T4" y="T5"/>
                    </a:cxn>
                    <a:cxn ang="0">
                      <a:pos x="T6" y="T7"/>
                    </a:cxn>
                    <a:cxn ang="0">
                      <a:pos x="T8" y="T9"/>
                    </a:cxn>
                    <a:cxn ang="0">
                      <a:pos x="T10" y="T11"/>
                    </a:cxn>
                  </a:cxnLst>
                  <a:rect l="0" t="0" r="r" b="b"/>
                  <a:pathLst>
                    <a:path w="29" h="106">
                      <a:moveTo>
                        <a:pt x="0" y="0"/>
                      </a:moveTo>
                      <a:lnTo>
                        <a:pt x="29" y="0"/>
                      </a:lnTo>
                      <a:lnTo>
                        <a:pt x="29" y="106"/>
                      </a:lnTo>
                      <a:lnTo>
                        <a:pt x="0" y="106"/>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71" name="Oval 88"/>
                <p:cNvSpPr>
                  <a:spLocks noChangeArrowheads="1"/>
                </p:cNvSpPr>
                <p:nvPr/>
              </p:nvSpPr>
              <p:spPr bwMode="auto">
                <a:xfrm>
                  <a:off x="4694624" y="6394738"/>
                  <a:ext cx="169838" cy="17350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72" name="Oval 89"/>
                <p:cNvSpPr>
                  <a:spLocks noChangeArrowheads="1"/>
                </p:cNvSpPr>
                <p:nvPr/>
              </p:nvSpPr>
              <p:spPr bwMode="auto">
                <a:xfrm>
                  <a:off x="4717839" y="6307986"/>
                  <a:ext cx="123407" cy="127073"/>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73" name="Freeform 90"/>
                <p:cNvSpPr/>
                <p:nvPr/>
              </p:nvSpPr>
              <p:spPr bwMode="auto">
                <a:xfrm>
                  <a:off x="11396912" y="6464383"/>
                  <a:ext cx="48874" cy="184501"/>
                </a:xfrm>
                <a:custGeom>
                  <a:avLst/>
                  <a:gdLst>
                    <a:gd name="T0" fmla="*/ 0 w 40"/>
                    <a:gd name="T1" fmla="*/ 0 h 151"/>
                    <a:gd name="T2" fmla="*/ 40 w 40"/>
                    <a:gd name="T3" fmla="*/ 0 h 151"/>
                    <a:gd name="T4" fmla="*/ 40 w 40"/>
                    <a:gd name="T5" fmla="*/ 151 h 151"/>
                    <a:gd name="T6" fmla="*/ 0 w 40"/>
                    <a:gd name="T7" fmla="*/ 151 h 151"/>
                    <a:gd name="T8" fmla="*/ 0 w 40"/>
                    <a:gd name="T9" fmla="*/ 0 h 151"/>
                    <a:gd name="T10" fmla="*/ 0 w 40"/>
                    <a:gd name="T11" fmla="*/ 0 h 151"/>
                  </a:gdLst>
                  <a:ahLst/>
                  <a:cxnLst>
                    <a:cxn ang="0">
                      <a:pos x="T0" y="T1"/>
                    </a:cxn>
                    <a:cxn ang="0">
                      <a:pos x="T2" y="T3"/>
                    </a:cxn>
                    <a:cxn ang="0">
                      <a:pos x="T4" y="T5"/>
                    </a:cxn>
                    <a:cxn ang="0">
                      <a:pos x="T6" y="T7"/>
                    </a:cxn>
                    <a:cxn ang="0">
                      <a:pos x="T8" y="T9"/>
                    </a:cxn>
                    <a:cxn ang="0">
                      <a:pos x="T10" y="T11"/>
                    </a:cxn>
                  </a:cxnLst>
                  <a:rect l="0" t="0" r="r" b="b"/>
                  <a:pathLst>
                    <a:path w="40" h="151">
                      <a:moveTo>
                        <a:pt x="0" y="0"/>
                      </a:moveTo>
                      <a:lnTo>
                        <a:pt x="40" y="0"/>
                      </a:lnTo>
                      <a:lnTo>
                        <a:pt x="40" y="151"/>
                      </a:lnTo>
                      <a:lnTo>
                        <a:pt x="0" y="151"/>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74" name="Oval 91"/>
                <p:cNvSpPr>
                  <a:spLocks noChangeArrowheads="1"/>
                </p:cNvSpPr>
                <p:nvPr/>
              </p:nvSpPr>
              <p:spPr bwMode="auto">
                <a:xfrm>
                  <a:off x="11295497" y="6299434"/>
                  <a:ext cx="248038" cy="24559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75" name="Oval 92"/>
                <p:cNvSpPr>
                  <a:spLocks noChangeArrowheads="1"/>
                </p:cNvSpPr>
                <p:nvPr/>
              </p:nvSpPr>
              <p:spPr bwMode="auto">
                <a:xfrm>
                  <a:off x="11330931" y="6169916"/>
                  <a:ext cx="180835" cy="182057"/>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76" name="Freeform 93"/>
                <p:cNvSpPr/>
                <p:nvPr/>
              </p:nvSpPr>
              <p:spPr bwMode="auto">
                <a:xfrm>
                  <a:off x="11489161" y="6514883"/>
                  <a:ext cx="35434" cy="129518"/>
                </a:xfrm>
                <a:custGeom>
                  <a:avLst/>
                  <a:gdLst>
                    <a:gd name="T0" fmla="*/ 0 w 29"/>
                    <a:gd name="T1" fmla="*/ 0 h 106"/>
                    <a:gd name="T2" fmla="*/ 29 w 29"/>
                    <a:gd name="T3" fmla="*/ 0 h 106"/>
                    <a:gd name="T4" fmla="*/ 29 w 29"/>
                    <a:gd name="T5" fmla="*/ 106 h 106"/>
                    <a:gd name="T6" fmla="*/ 0 w 29"/>
                    <a:gd name="T7" fmla="*/ 106 h 106"/>
                    <a:gd name="T8" fmla="*/ 0 w 29"/>
                    <a:gd name="T9" fmla="*/ 0 h 106"/>
                    <a:gd name="T10" fmla="*/ 0 w 29"/>
                    <a:gd name="T11" fmla="*/ 0 h 106"/>
                  </a:gdLst>
                  <a:ahLst/>
                  <a:cxnLst>
                    <a:cxn ang="0">
                      <a:pos x="T0" y="T1"/>
                    </a:cxn>
                    <a:cxn ang="0">
                      <a:pos x="T2" y="T3"/>
                    </a:cxn>
                    <a:cxn ang="0">
                      <a:pos x="T4" y="T5"/>
                    </a:cxn>
                    <a:cxn ang="0">
                      <a:pos x="T6" y="T7"/>
                    </a:cxn>
                    <a:cxn ang="0">
                      <a:pos x="T8" y="T9"/>
                    </a:cxn>
                    <a:cxn ang="0">
                      <a:pos x="T10" y="T11"/>
                    </a:cxn>
                  </a:cxnLst>
                  <a:rect l="0" t="0" r="r" b="b"/>
                  <a:pathLst>
                    <a:path w="29" h="106">
                      <a:moveTo>
                        <a:pt x="0" y="0"/>
                      </a:moveTo>
                      <a:lnTo>
                        <a:pt x="29" y="0"/>
                      </a:lnTo>
                      <a:lnTo>
                        <a:pt x="29" y="106"/>
                      </a:lnTo>
                      <a:lnTo>
                        <a:pt x="0" y="106"/>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77" name="Oval 94"/>
                <p:cNvSpPr>
                  <a:spLocks noChangeArrowheads="1"/>
                </p:cNvSpPr>
                <p:nvPr/>
              </p:nvSpPr>
              <p:spPr bwMode="auto">
                <a:xfrm>
                  <a:off x="11506878" y="6403291"/>
                  <a:ext cx="169839" cy="173503"/>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78" name="Oval 95"/>
                <p:cNvSpPr>
                  <a:spLocks noChangeArrowheads="1"/>
                </p:cNvSpPr>
                <p:nvPr/>
              </p:nvSpPr>
              <p:spPr bwMode="auto">
                <a:xfrm>
                  <a:off x="11530094" y="6314096"/>
                  <a:ext cx="123407" cy="129518"/>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79" name="Freeform 96"/>
                <p:cNvSpPr/>
                <p:nvPr/>
              </p:nvSpPr>
              <p:spPr bwMode="auto">
                <a:xfrm>
                  <a:off x="11795848" y="6464384"/>
                  <a:ext cx="48874" cy="184501"/>
                </a:xfrm>
                <a:custGeom>
                  <a:avLst/>
                  <a:gdLst>
                    <a:gd name="T0" fmla="*/ 0 w 40"/>
                    <a:gd name="T1" fmla="*/ 0 h 151"/>
                    <a:gd name="T2" fmla="*/ 40 w 40"/>
                    <a:gd name="T3" fmla="*/ 0 h 151"/>
                    <a:gd name="T4" fmla="*/ 40 w 40"/>
                    <a:gd name="T5" fmla="*/ 151 h 151"/>
                    <a:gd name="T6" fmla="*/ 0 w 40"/>
                    <a:gd name="T7" fmla="*/ 151 h 151"/>
                    <a:gd name="T8" fmla="*/ 0 w 40"/>
                    <a:gd name="T9" fmla="*/ 0 h 151"/>
                    <a:gd name="T10" fmla="*/ 0 w 40"/>
                    <a:gd name="T11" fmla="*/ 0 h 151"/>
                  </a:gdLst>
                  <a:ahLst/>
                  <a:cxnLst>
                    <a:cxn ang="0">
                      <a:pos x="T0" y="T1"/>
                    </a:cxn>
                    <a:cxn ang="0">
                      <a:pos x="T2" y="T3"/>
                    </a:cxn>
                    <a:cxn ang="0">
                      <a:pos x="T4" y="T5"/>
                    </a:cxn>
                    <a:cxn ang="0">
                      <a:pos x="T6" y="T7"/>
                    </a:cxn>
                    <a:cxn ang="0">
                      <a:pos x="T8" y="T9"/>
                    </a:cxn>
                    <a:cxn ang="0">
                      <a:pos x="T10" y="T11"/>
                    </a:cxn>
                  </a:cxnLst>
                  <a:rect l="0" t="0" r="r" b="b"/>
                  <a:pathLst>
                    <a:path w="40" h="151">
                      <a:moveTo>
                        <a:pt x="0" y="0"/>
                      </a:moveTo>
                      <a:lnTo>
                        <a:pt x="40" y="0"/>
                      </a:lnTo>
                      <a:lnTo>
                        <a:pt x="40" y="151"/>
                      </a:lnTo>
                      <a:lnTo>
                        <a:pt x="0" y="151"/>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80" name="Oval 97"/>
                <p:cNvSpPr>
                  <a:spLocks noChangeArrowheads="1"/>
                </p:cNvSpPr>
                <p:nvPr/>
              </p:nvSpPr>
              <p:spPr bwMode="auto">
                <a:xfrm>
                  <a:off x="11694434" y="6299433"/>
                  <a:ext cx="248037" cy="24559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81" name="Freeform 99"/>
                <p:cNvSpPr/>
                <p:nvPr/>
              </p:nvSpPr>
              <p:spPr bwMode="auto">
                <a:xfrm>
                  <a:off x="11974239" y="6519368"/>
                  <a:ext cx="34212" cy="129517"/>
                </a:xfrm>
                <a:custGeom>
                  <a:avLst/>
                  <a:gdLst>
                    <a:gd name="T0" fmla="*/ 0 w 28"/>
                    <a:gd name="T1" fmla="*/ 0 h 106"/>
                    <a:gd name="T2" fmla="*/ 28 w 28"/>
                    <a:gd name="T3" fmla="*/ 0 h 106"/>
                    <a:gd name="T4" fmla="*/ 28 w 28"/>
                    <a:gd name="T5" fmla="*/ 106 h 106"/>
                    <a:gd name="T6" fmla="*/ 0 w 28"/>
                    <a:gd name="T7" fmla="*/ 106 h 106"/>
                    <a:gd name="T8" fmla="*/ 0 w 28"/>
                    <a:gd name="T9" fmla="*/ 0 h 106"/>
                    <a:gd name="T10" fmla="*/ 0 w 28"/>
                    <a:gd name="T11" fmla="*/ 0 h 106"/>
                  </a:gdLst>
                  <a:ahLst/>
                  <a:cxnLst>
                    <a:cxn ang="0">
                      <a:pos x="T0" y="T1"/>
                    </a:cxn>
                    <a:cxn ang="0">
                      <a:pos x="T2" y="T3"/>
                    </a:cxn>
                    <a:cxn ang="0">
                      <a:pos x="T4" y="T5"/>
                    </a:cxn>
                    <a:cxn ang="0">
                      <a:pos x="T6" y="T7"/>
                    </a:cxn>
                    <a:cxn ang="0">
                      <a:pos x="T8" y="T9"/>
                    </a:cxn>
                    <a:cxn ang="0">
                      <a:pos x="T10" y="T11"/>
                    </a:cxn>
                  </a:cxnLst>
                  <a:rect l="0" t="0" r="r" b="b"/>
                  <a:pathLst>
                    <a:path w="28" h="106">
                      <a:moveTo>
                        <a:pt x="0" y="0"/>
                      </a:moveTo>
                      <a:lnTo>
                        <a:pt x="28" y="0"/>
                      </a:lnTo>
                      <a:lnTo>
                        <a:pt x="28" y="106"/>
                      </a:lnTo>
                      <a:lnTo>
                        <a:pt x="0" y="106"/>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82" name="Oval 100"/>
                <p:cNvSpPr>
                  <a:spLocks noChangeArrowheads="1"/>
                </p:cNvSpPr>
                <p:nvPr/>
              </p:nvSpPr>
              <p:spPr bwMode="auto">
                <a:xfrm>
                  <a:off x="11904594" y="6403291"/>
                  <a:ext cx="171060" cy="17350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83" name="Oval 101"/>
                <p:cNvSpPr>
                  <a:spLocks noChangeArrowheads="1"/>
                </p:cNvSpPr>
                <p:nvPr/>
              </p:nvSpPr>
              <p:spPr bwMode="auto">
                <a:xfrm>
                  <a:off x="11927809" y="6314096"/>
                  <a:ext cx="124629" cy="129517"/>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84" name="Rectangle 78"/>
                <p:cNvSpPr>
                  <a:spLocks noChangeArrowheads="1"/>
                </p:cNvSpPr>
                <p:nvPr/>
              </p:nvSpPr>
              <p:spPr bwMode="auto">
                <a:xfrm>
                  <a:off x="4484278" y="6634222"/>
                  <a:ext cx="1139993" cy="67203"/>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85" name="Rectangle 76"/>
                <p:cNvSpPr>
                  <a:spLocks noChangeArrowheads="1"/>
                </p:cNvSpPr>
                <p:nvPr/>
              </p:nvSpPr>
              <p:spPr bwMode="auto">
                <a:xfrm>
                  <a:off x="8294494" y="6634222"/>
                  <a:ext cx="398325" cy="67204"/>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186" name="Freeform 90"/>
                <p:cNvSpPr/>
                <p:nvPr/>
              </p:nvSpPr>
              <p:spPr bwMode="auto">
                <a:xfrm>
                  <a:off x="10436830" y="6464383"/>
                  <a:ext cx="48874" cy="184501"/>
                </a:xfrm>
                <a:custGeom>
                  <a:avLst/>
                  <a:gdLst>
                    <a:gd name="T0" fmla="*/ 0 w 40"/>
                    <a:gd name="T1" fmla="*/ 0 h 151"/>
                    <a:gd name="T2" fmla="*/ 40 w 40"/>
                    <a:gd name="T3" fmla="*/ 0 h 151"/>
                    <a:gd name="T4" fmla="*/ 40 w 40"/>
                    <a:gd name="T5" fmla="*/ 151 h 151"/>
                    <a:gd name="T6" fmla="*/ 0 w 40"/>
                    <a:gd name="T7" fmla="*/ 151 h 151"/>
                    <a:gd name="T8" fmla="*/ 0 w 40"/>
                    <a:gd name="T9" fmla="*/ 0 h 151"/>
                    <a:gd name="T10" fmla="*/ 0 w 40"/>
                    <a:gd name="T11" fmla="*/ 0 h 151"/>
                  </a:gdLst>
                  <a:ahLst/>
                  <a:cxnLst>
                    <a:cxn ang="0">
                      <a:pos x="T0" y="T1"/>
                    </a:cxn>
                    <a:cxn ang="0">
                      <a:pos x="T2" y="T3"/>
                    </a:cxn>
                    <a:cxn ang="0">
                      <a:pos x="T4" y="T5"/>
                    </a:cxn>
                    <a:cxn ang="0">
                      <a:pos x="T6" y="T7"/>
                    </a:cxn>
                    <a:cxn ang="0">
                      <a:pos x="T8" y="T9"/>
                    </a:cxn>
                    <a:cxn ang="0">
                      <a:pos x="T10" y="T11"/>
                    </a:cxn>
                  </a:cxnLst>
                  <a:rect l="0" t="0" r="r" b="b"/>
                  <a:pathLst>
                    <a:path w="40" h="151">
                      <a:moveTo>
                        <a:pt x="0" y="0"/>
                      </a:moveTo>
                      <a:lnTo>
                        <a:pt x="40" y="0"/>
                      </a:lnTo>
                      <a:lnTo>
                        <a:pt x="40" y="151"/>
                      </a:lnTo>
                      <a:lnTo>
                        <a:pt x="0" y="151"/>
                      </a:lnTo>
                      <a:lnTo>
                        <a:pt x="0" y="0"/>
                      </a:ln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87" name="Oval 91"/>
                <p:cNvSpPr>
                  <a:spLocks noChangeArrowheads="1"/>
                </p:cNvSpPr>
                <p:nvPr/>
              </p:nvSpPr>
              <p:spPr bwMode="auto">
                <a:xfrm>
                  <a:off x="10335415" y="6299434"/>
                  <a:ext cx="248038" cy="245594"/>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88" name="Oval 92"/>
                <p:cNvSpPr>
                  <a:spLocks noChangeArrowheads="1"/>
                </p:cNvSpPr>
                <p:nvPr/>
              </p:nvSpPr>
              <p:spPr bwMode="auto">
                <a:xfrm>
                  <a:off x="10370849" y="6169916"/>
                  <a:ext cx="180835" cy="182057"/>
                </a:xfrm>
                <a:prstGeom prst="ellipse">
                  <a:avLst/>
                </a:prstGeom>
                <a:solidFill>
                  <a:srgbClr val="7FBA00"/>
                </a:solidFill>
                <a:ln>
                  <a:noFill/>
                </a:ln>
                <a:extLst>
                  <a:ext uri="{91240B29-F687-4F45-9708-019B960494DF}">
                    <a14:hiddenLine xmlns:a14="http://schemas.microsoft.com/office/drawing/2010/main" w="9525">
                      <a:solidFill>
                        <a:srgbClr val="000000"/>
                      </a:solidFill>
                      <a:round/>
                    </a14:hiddenLine>
                  </a:ext>
                </a:extLst>
              </p:spPr>
              <p:txBody>
                <a:bodyPr vert="horz" wrap="square" lIns="91427" tIns="45713" rIns="91427" bIns="45713" numCol="1" anchor="t" anchorCtr="0" compatLnSpc="1"/>
                <a:lstStyle/>
                <a:p>
                  <a:endParaRPr lang="en-US" sz="1800" dirty="0">
                    <a:solidFill>
                      <a:srgbClr val="000000"/>
                    </a:solidFill>
                  </a:endParaRPr>
                </a:p>
              </p:txBody>
            </p:sp>
            <p:sp>
              <p:nvSpPr>
                <p:cNvPr id="189" name="Rectangle 47"/>
                <p:cNvSpPr>
                  <a:spLocks noChangeArrowheads="1"/>
                </p:cNvSpPr>
                <p:nvPr/>
              </p:nvSpPr>
              <p:spPr bwMode="auto">
                <a:xfrm>
                  <a:off x="9728465" y="6634222"/>
                  <a:ext cx="2531689" cy="67204"/>
                </a:xfrm>
                <a:prstGeom prst="rect">
                  <a:avLst/>
                </a:prstGeom>
                <a:solidFill>
                  <a:schemeClr val="accent1">
                    <a:lumMod val="50000"/>
                  </a:schemeClr>
                </a:solidFill>
                <a:ln>
                  <a:noFill/>
                </a:ln>
              </p:spPr>
              <p:txBody>
                <a:bodyPr vert="horz" wrap="square" lIns="91427" tIns="45713" rIns="91427" bIns="45713" numCol="1" anchor="t" anchorCtr="0" compatLnSpc="1"/>
                <a:lstStyle/>
                <a:p>
                  <a:endParaRPr lang="en-US" sz="1800" dirty="0">
                    <a:solidFill>
                      <a:srgbClr val="000000"/>
                    </a:solidFill>
                  </a:endParaRPr>
                </a:p>
              </p:txBody>
            </p:sp>
          </p:grpSp>
          <p:sp>
            <p:nvSpPr>
              <p:cNvPr id="79" name="Freeform 78"/>
              <p:cNvSpPr>
                <a:spLocks noEditPoints="1"/>
              </p:cNvSpPr>
              <p:nvPr/>
            </p:nvSpPr>
            <p:spPr bwMode="auto">
              <a:xfrm flipH="1">
                <a:off x="8903396" y="6638710"/>
                <a:ext cx="461492" cy="299403"/>
              </a:xfrm>
              <a:custGeom>
                <a:avLst/>
                <a:gdLst>
                  <a:gd name="T0" fmla="*/ 1443 w 1898"/>
                  <a:gd name="T1" fmla="*/ 464 h 1230"/>
                  <a:gd name="T2" fmla="*/ 1359 w 1898"/>
                  <a:gd name="T3" fmla="*/ 81 h 1230"/>
                  <a:gd name="T4" fmla="*/ 1177 w 1898"/>
                  <a:gd name="T5" fmla="*/ 47 h 1230"/>
                  <a:gd name="T6" fmla="*/ 1062 w 1898"/>
                  <a:gd name="T7" fmla="*/ 17 h 1230"/>
                  <a:gd name="T8" fmla="*/ 1171 w 1898"/>
                  <a:gd name="T9" fmla="*/ 135 h 1230"/>
                  <a:gd name="T10" fmla="*/ 1280 w 1898"/>
                  <a:gd name="T11" fmla="*/ 135 h 1230"/>
                  <a:gd name="T12" fmla="*/ 675 w 1898"/>
                  <a:gd name="T13" fmla="*/ 278 h 1230"/>
                  <a:gd name="T14" fmla="*/ 655 w 1898"/>
                  <a:gd name="T15" fmla="*/ 200 h 1230"/>
                  <a:gd name="T16" fmla="*/ 717 w 1898"/>
                  <a:gd name="T17" fmla="*/ 135 h 1230"/>
                  <a:gd name="T18" fmla="*/ 652 w 1898"/>
                  <a:gd name="T19" fmla="*/ 70 h 1230"/>
                  <a:gd name="T20" fmla="*/ 445 w 1898"/>
                  <a:gd name="T21" fmla="*/ 71 h 1230"/>
                  <a:gd name="T22" fmla="*/ 446 w 1898"/>
                  <a:gd name="T23" fmla="*/ 215 h 1230"/>
                  <a:gd name="T24" fmla="*/ 454 w 1898"/>
                  <a:gd name="T25" fmla="*/ 216 h 1230"/>
                  <a:gd name="T26" fmla="*/ 458 w 1898"/>
                  <a:gd name="T27" fmla="*/ 216 h 1230"/>
                  <a:gd name="T28" fmla="*/ 603 w 1898"/>
                  <a:gd name="T29" fmla="*/ 331 h 1230"/>
                  <a:gd name="T30" fmla="*/ 386 w 1898"/>
                  <a:gd name="T31" fmla="*/ 458 h 1230"/>
                  <a:gd name="T32" fmla="*/ 386 w 1898"/>
                  <a:gd name="T33" fmla="*/ 1230 h 1230"/>
                  <a:gd name="T34" fmla="*/ 911 w 1898"/>
                  <a:gd name="T35" fmla="*/ 885 h 1230"/>
                  <a:gd name="T36" fmla="*/ 911 w 1898"/>
                  <a:gd name="T37" fmla="*/ 885 h 1230"/>
                  <a:gd name="T38" fmla="*/ 921 w 1898"/>
                  <a:gd name="T39" fmla="*/ 883 h 1230"/>
                  <a:gd name="T40" fmla="*/ 931 w 1898"/>
                  <a:gd name="T41" fmla="*/ 880 h 1230"/>
                  <a:gd name="T42" fmla="*/ 935 w 1898"/>
                  <a:gd name="T43" fmla="*/ 877 h 1230"/>
                  <a:gd name="T44" fmla="*/ 943 w 1898"/>
                  <a:gd name="T45" fmla="*/ 870 h 1230"/>
                  <a:gd name="T46" fmla="*/ 945 w 1898"/>
                  <a:gd name="T47" fmla="*/ 869 h 1230"/>
                  <a:gd name="T48" fmla="*/ 1341 w 1898"/>
                  <a:gd name="T49" fmla="*/ 411 h 1230"/>
                  <a:gd name="T50" fmla="*/ 1358 w 1898"/>
                  <a:gd name="T51" fmla="*/ 486 h 1230"/>
                  <a:gd name="T52" fmla="*/ 1126 w 1898"/>
                  <a:gd name="T53" fmla="*/ 844 h 1230"/>
                  <a:gd name="T54" fmla="*/ 1898 w 1898"/>
                  <a:gd name="T55" fmla="*/ 844 h 1230"/>
                  <a:gd name="T56" fmla="*/ 652 w 1898"/>
                  <a:gd name="T57" fmla="*/ 428 h 1230"/>
                  <a:gd name="T58" fmla="*/ 769 w 1898"/>
                  <a:gd name="T59" fmla="*/ 797 h 1230"/>
                  <a:gd name="T60" fmla="*/ 652 w 1898"/>
                  <a:gd name="T61" fmla="*/ 428 h 1230"/>
                  <a:gd name="T62" fmla="*/ 459 w 1898"/>
                  <a:gd name="T63" fmla="*/ 799 h 1230"/>
                  <a:gd name="T64" fmla="*/ 679 w 1898"/>
                  <a:gd name="T65" fmla="*/ 798 h 1230"/>
                  <a:gd name="T66" fmla="*/ 88 w 1898"/>
                  <a:gd name="T67" fmla="*/ 844 h 1230"/>
                  <a:gd name="T68" fmla="*/ 483 w 1898"/>
                  <a:gd name="T69" fmla="*/ 563 h 1230"/>
                  <a:gd name="T70" fmla="*/ 348 w 1898"/>
                  <a:gd name="T71" fmla="*/ 867 h 1230"/>
                  <a:gd name="T72" fmla="*/ 386 w 1898"/>
                  <a:gd name="T73" fmla="*/ 888 h 1230"/>
                  <a:gd name="T74" fmla="*/ 386 w 1898"/>
                  <a:gd name="T75" fmla="*/ 1142 h 1230"/>
                  <a:gd name="T76" fmla="*/ 720 w 1898"/>
                  <a:gd name="T77" fmla="*/ 366 h 1230"/>
                  <a:gd name="T78" fmla="*/ 921 w 1898"/>
                  <a:gd name="T79" fmla="*/ 762 h 1230"/>
                  <a:gd name="T80" fmla="*/ 1214 w 1898"/>
                  <a:gd name="T81" fmla="*/ 844 h 1230"/>
                  <a:gd name="T82" fmla="*/ 1470 w 1898"/>
                  <a:gd name="T83" fmla="*/ 857 h 1230"/>
                  <a:gd name="T84" fmla="*/ 1525 w 1898"/>
                  <a:gd name="T85" fmla="*/ 886 h 1230"/>
                  <a:gd name="T86" fmla="*/ 1554 w 1898"/>
                  <a:gd name="T87" fmla="*/ 831 h 1230"/>
                  <a:gd name="T88" fmla="*/ 1512 w 1898"/>
                  <a:gd name="T89" fmla="*/ 546 h 1230"/>
                  <a:gd name="T90" fmla="*/ 1512 w 1898"/>
                  <a:gd name="T91" fmla="*/ 1142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98" h="1230">
                    <a:moveTo>
                      <a:pt x="1512" y="458"/>
                    </a:moveTo>
                    <a:cubicBezTo>
                      <a:pt x="1489" y="458"/>
                      <a:pt x="1466" y="460"/>
                      <a:pt x="1443" y="464"/>
                    </a:cubicBezTo>
                    <a:cubicBezTo>
                      <a:pt x="1443" y="462"/>
                      <a:pt x="1443" y="462"/>
                      <a:pt x="1443" y="462"/>
                    </a:cubicBezTo>
                    <a:cubicBezTo>
                      <a:pt x="1359" y="81"/>
                      <a:pt x="1359" y="81"/>
                      <a:pt x="1359" y="81"/>
                    </a:cubicBezTo>
                    <a:cubicBezTo>
                      <a:pt x="1354" y="61"/>
                      <a:pt x="1336" y="47"/>
                      <a:pt x="1315" y="47"/>
                    </a:cubicBezTo>
                    <a:cubicBezTo>
                      <a:pt x="1177" y="47"/>
                      <a:pt x="1177" y="47"/>
                      <a:pt x="1177" y="47"/>
                    </a:cubicBezTo>
                    <a:cubicBezTo>
                      <a:pt x="1171" y="46"/>
                      <a:pt x="1147" y="41"/>
                      <a:pt x="1124" y="17"/>
                    </a:cubicBezTo>
                    <a:cubicBezTo>
                      <a:pt x="1107" y="0"/>
                      <a:pt x="1079" y="0"/>
                      <a:pt x="1062" y="17"/>
                    </a:cubicBezTo>
                    <a:cubicBezTo>
                      <a:pt x="1045" y="35"/>
                      <a:pt x="1045" y="63"/>
                      <a:pt x="1062" y="80"/>
                    </a:cubicBezTo>
                    <a:cubicBezTo>
                      <a:pt x="1112" y="130"/>
                      <a:pt x="1165" y="134"/>
                      <a:pt x="1171" y="135"/>
                    </a:cubicBezTo>
                    <a:cubicBezTo>
                      <a:pt x="1174" y="135"/>
                      <a:pt x="1174" y="135"/>
                      <a:pt x="1174" y="135"/>
                    </a:cubicBezTo>
                    <a:cubicBezTo>
                      <a:pt x="1280" y="135"/>
                      <a:pt x="1280" y="135"/>
                      <a:pt x="1280" y="135"/>
                    </a:cubicBezTo>
                    <a:cubicBezTo>
                      <a:pt x="1312" y="278"/>
                      <a:pt x="1312" y="278"/>
                      <a:pt x="1312" y="278"/>
                    </a:cubicBezTo>
                    <a:cubicBezTo>
                      <a:pt x="675" y="278"/>
                      <a:pt x="675" y="278"/>
                      <a:pt x="675" y="278"/>
                    </a:cubicBezTo>
                    <a:cubicBezTo>
                      <a:pt x="636" y="202"/>
                      <a:pt x="636" y="202"/>
                      <a:pt x="636" y="202"/>
                    </a:cubicBezTo>
                    <a:cubicBezTo>
                      <a:pt x="655" y="200"/>
                      <a:pt x="655" y="200"/>
                      <a:pt x="655" y="200"/>
                    </a:cubicBezTo>
                    <a:cubicBezTo>
                      <a:pt x="656" y="200"/>
                      <a:pt x="657" y="200"/>
                      <a:pt x="658" y="199"/>
                    </a:cubicBezTo>
                    <a:cubicBezTo>
                      <a:pt x="691" y="196"/>
                      <a:pt x="717" y="169"/>
                      <a:pt x="717" y="135"/>
                    </a:cubicBezTo>
                    <a:cubicBezTo>
                      <a:pt x="717" y="102"/>
                      <a:pt x="692" y="75"/>
                      <a:pt x="660" y="71"/>
                    </a:cubicBezTo>
                    <a:cubicBezTo>
                      <a:pt x="658" y="70"/>
                      <a:pt x="655" y="70"/>
                      <a:pt x="652" y="70"/>
                    </a:cubicBezTo>
                    <a:cubicBezTo>
                      <a:pt x="454" y="70"/>
                      <a:pt x="454" y="70"/>
                      <a:pt x="454" y="70"/>
                    </a:cubicBezTo>
                    <a:cubicBezTo>
                      <a:pt x="451" y="70"/>
                      <a:pt x="448" y="70"/>
                      <a:pt x="445" y="71"/>
                    </a:cubicBezTo>
                    <a:cubicBezTo>
                      <a:pt x="409" y="75"/>
                      <a:pt x="381" y="106"/>
                      <a:pt x="381" y="143"/>
                    </a:cubicBezTo>
                    <a:cubicBezTo>
                      <a:pt x="381" y="181"/>
                      <a:pt x="409" y="211"/>
                      <a:pt x="446" y="215"/>
                    </a:cubicBezTo>
                    <a:cubicBezTo>
                      <a:pt x="448" y="216"/>
                      <a:pt x="451" y="216"/>
                      <a:pt x="453" y="216"/>
                    </a:cubicBezTo>
                    <a:cubicBezTo>
                      <a:pt x="454" y="216"/>
                      <a:pt x="454" y="216"/>
                      <a:pt x="454" y="216"/>
                    </a:cubicBezTo>
                    <a:cubicBezTo>
                      <a:pt x="454" y="216"/>
                      <a:pt x="454" y="216"/>
                      <a:pt x="454" y="216"/>
                    </a:cubicBezTo>
                    <a:cubicBezTo>
                      <a:pt x="455" y="216"/>
                      <a:pt x="457" y="216"/>
                      <a:pt x="458" y="216"/>
                    </a:cubicBezTo>
                    <a:cubicBezTo>
                      <a:pt x="541" y="209"/>
                      <a:pt x="541" y="209"/>
                      <a:pt x="541" y="209"/>
                    </a:cubicBezTo>
                    <a:cubicBezTo>
                      <a:pt x="603" y="331"/>
                      <a:pt x="603" y="331"/>
                      <a:pt x="603" y="331"/>
                    </a:cubicBezTo>
                    <a:cubicBezTo>
                      <a:pt x="524" y="484"/>
                      <a:pt x="524" y="484"/>
                      <a:pt x="524" y="484"/>
                    </a:cubicBezTo>
                    <a:cubicBezTo>
                      <a:pt x="481" y="467"/>
                      <a:pt x="434" y="458"/>
                      <a:pt x="386" y="458"/>
                    </a:cubicBezTo>
                    <a:cubicBezTo>
                      <a:pt x="173" y="458"/>
                      <a:pt x="0" y="631"/>
                      <a:pt x="0" y="844"/>
                    </a:cubicBezTo>
                    <a:cubicBezTo>
                      <a:pt x="0" y="1057"/>
                      <a:pt x="173" y="1230"/>
                      <a:pt x="386" y="1230"/>
                    </a:cubicBezTo>
                    <a:cubicBezTo>
                      <a:pt x="585" y="1230"/>
                      <a:pt x="749" y="1079"/>
                      <a:pt x="769" y="885"/>
                    </a:cubicBezTo>
                    <a:cubicBezTo>
                      <a:pt x="911" y="885"/>
                      <a:pt x="911" y="885"/>
                      <a:pt x="911" y="885"/>
                    </a:cubicBezTo>
                    <a:cubicBezTo>
                      <a:pt x="911" y="885"/>
                      <a:pt x="911" y="885"/>
                      <a:pt x="911" y="885"/>
                    </a:cubicBezTo>
                    <a:cubicBezTo>
                      <a:pt x="911" y="885"/>
                      <a:pt x="911" y="885"/>
                      <a:pt x="911" y="885"/>
                    </a:cubicBezTo>
                    <a:cubicBezTo>
                      <a:pt x="912" y="885"/>
                      <a:pt x="912" y="885"/>
                      <a:pt x="912" y="885"/>
                    </a:cubicBezTo>
                    <a:cubicBezTo>
                      <a:pt x="915" y="884"/>
                      <a:pt x="918" y="884"/>
                      <a:pt x="921" y="883"/>
                    </a:cubicBezTo>
                    <a:cubicBezTo>
                      <a:pt x="922" y="883"/>
                      <a:pt x="923" y="883"/>
                      <a:pt x="924" y="883"/>
                    </a:cubicBezTo>
                    <a:cubicBezTo>
                      <a:pt x="926" y="882"/>
                      <a:pt x="928" y="881"/>
                      <a:pt x="931" y="880"/>
                    </a:cubicBezTo>
                    <a:cubicBezTo>
                      <a:pt x="931" y="880"/>
                      <a:pt x="931" y="880"/>
                      <a:pt x="931" y="880"/>
                    </a:cubicBezTo>
                    <a:cubicBezTo>
                      <a:pt x="933" y="879"/>
                      <a:pt x="934" y="878"/>
                      <a:pt x="935" y="877"/>
                    </a:cubicBezTo>
                    <a:cubicBezTo>
                      <a:pt x="936" y="877"/>
                      <a:pt x="937" y="876"/>
                      <a:pt x="938" y="875"/>
                    </a:cubicBezTo>
                    <a:cubicBezTo>
                      <a:pt x="940" y="874"/>
                      <a:pt x="942" y="872"/>
                      <a:pt x="943" y="870"/>
                    </a:cubicBezTo>
                    <a:cubicBezTo>
                      <a:pt x="944" y="870"/>
                      <a:pt x="944" y="870"/>
                      <a:pt x="945" y="869"/>
                    </a:cubicBezTo>
                    <a:cubicBezTo>
                      <a:pt x="945" y="869"/>
                      <a:pt x="945" y="869"/>
                      <a:pt x="945" y="869"/>
                    </a:cubicBezTo>
                    <a:cubicBezTo>
                      <a:pt x="945" y="869"/>
                      <a:pt x="945" y="869"/>
                      <a:pt x="945" y="869"/>
                    </a:cubicBezTo>
                    <a:cubicBezTo>
                      <a:pt x="1341" y="411"/>
                      <a:pt x="1341" y="411"/>
                      <a:pt x="1341" y="411"/>
                    </a:cubicBezTo>
                    <a:cubicBezTo>
                      <a:pt x="1357" y="483"/>
                      <a:pt x="1357" y="483"/>
                      <a:pt x="1357" y="483"/>
                    </a:cubicBezTo>
                    <a:cubicBezTo>
                      <a:pt x="1358" y="486"/>
                      <a:pt x="1358" y="486"/>
                      <a:pt x="1358" y="486"/>
                    </a:cubicBezTo>
                    <a:cubicBezTo>
                      <a:pt x="1359" y="490"/>
                      <a:pt x="1359" y="490"/>
                      <a:pt x="1359" y="490"/>
                    </a:cubicBezTo>
                    <a:cubicBezTo>
                      <a:pt x="1222" y="549"/>
                      <a:pt x="1126" y="685"/>
                      <a:pt x="1126" y="844"/>
                    </a:cubicBezTo>
                    <a:cubicBezTo>
                      <a:pt x="1126" y="1057"/>
                      <a:pt x="1299" y="1230"/>
                      <a:pt x="1512" y="1230"/>
                    </a:cubicBezTo>
                    <a:cubicBezTo>
                      <a:pt x="1725" y="1230"/>
                      <a:pt x="1898" y="1057"/>
                      <a:pt x="1898" y="844"/>
                    </a:cubicBezTo>
                    <a:cubicBezTo>
                      <a:pt x="1898" y="631"/>
                      <a:pt x="1725" y="458"/>
                      <a:pt x="1512" y="458"/>
                    </a:cubicBezTo>
                    <a:close/>
                    <a:moveTo>
                      <a:pt x="652" y="428"/>
                    </a:moveTo>
                    <a:cubicBezTo>
                      <a:pt x="840" y="797"/>
                      <a:pt x="840" y="797"/>
                      <a:pt x="840" y="797"/>
                    </a:cubicBezTo>
                    <a:cubicBezTo>
                      <a:pt x="769" y="797"/>
                      <a:pt x="769" y="797"/>
                      <a:pt x="769" y="797"/>
                    </a:cubicBezTo>
                    <a:cubicBezTo>
                      <a:pt x="755" y="684"/>
                      <a:pt x="692" y="586"/>
                      <a:pt x="602" y="525"/>
                    </a:cubicBezTo>
                    <a:lnTo>
                      <a:pt x="652" y="428"/>
                    </a:lnTo>
                    <a:close/>
                    <a:moveTo>
                      <a:pt x="679" y="798"/>
                    </a:moveTo>
                    <a:cubicBezTo>
                      <a:pt x="459" y="799"/>
                      <a:pt x="459" y="799"/>
                      <a:pt x="459" y="799"/>
                    </a:cubicBezTo>
                    <a:cubicBezTo>
                      <a:pt x="561" y="604"/>
                      <a:pt x="561" y="604"/>
                      <a:pt x="561" y="604"/>
                    </a:cubicBezTo>
                    <a:cubicBezTo>
                      <a:pt x="623" y="649"/>
                      <a:pt x="667" y="718"/>
                      <a:pt x="679" y="798"/>
                    </a:cubicBezTo>
                    <a:close/>
                    <a:moveTo>
                      <a:pt x="386" y="1142"/>
                    </a:moveTo>
                    <a:cubicBezTo>
                      <a:pt x="221" y="1141"/>
                      <a:pt x="88" y="1008"/>
                      <a:pt x="88" y="844"/>
                    </a:cubicBezTo>
                    <a:cubicBezTo>
                      <a:pt x="88" y="680"/>
                      <a:pt x="221" y="547"/>
                      <a:pt x="386" y="546"/>
                    </a:cubicBezTo>
                    <a:cubicBezTo>
                      <a:pt x="420" y="547"/>
                      <a:pt x="452" y="553"/>
                      <a:pt x="483" y="563"/>
                    </a:cubicBezTo>
                    <a:cubicBezTo>
                      <a:pt x="347" y="824"/>
                      <a:pt x="347" y="824"/>
                      <a:pt x="347" y="824"/>
                    </a:cubicBezTo>
                    <a:cubicBezTo>
                      <a:pt x="340" y="837"/>
                      <a:pt x="340" y="854"/>
                      <a:pt x="348" y="867"/>
                    </a:cubicBezTo>
                    <a:cubicBezTo>
                      <a:pt x="356" y="880"/>
                      <a:pt x="371" y="888"/>
                      <a:pt x="386" y="888"/>
                    </a:cubicBezTo>
                    <a:cubicBezTo>
                      <a:pt x="386" y="888"/>
                      <a:pt x="386" y="888"/>
                      <a:pt x="386" y="888"/>
                    </a:cubicBezTo>
                    <a:cubicBezTo>
                      <a:pt x="680" y="886"/>
                      <a:pt x="680" y="886"/>
                      <a:pt x="680" y="886"/>
                    </a:cubicBezTo>
                    <a:cubicBezTo>
                      <a:pt x="659" y="1030"/>
                      <a:pt x="536" y="1141"/>
                      <a:pt x="386" y="1142"/>
                    </a:cubicBezTo>
                    <a:close/>
                    <a:moveTo>
                      <a:pt x="921" y="762"/>
                    </a:moveTo>
                    <a:cubicBezTo>
                      <a:pt x="720" y="366"/>
                      <a:pt x="720" y="366"/>
                      <a:pt x="720" y="366"/>
                    </a:cubicBezTo>
                    <a:cubicBezTo>
                      <a:pt x="1263" y="366"/>
                      <a:pt x="1263" y="366"/>
                      <a:pt x="1263" y="366"/>
                    </a:cubicBezTo>
                    <a:lnTo>
                      <a:pt x="921" y="762"/>
                    </a:lnTo>
                    <a:close/>
                    <a:moveTo>
                      <a:pt x="1512" y="1142"/>
                    </a:moveTo>
                    <a:cubicBezTo>
                      <a:pt x="1348" y="1141"/>
                      <a:pt x="1215" y="1008"/>
                      <a:pt x="1214" y="844"/>
                    </a:cubicBezTo>
                    <a:cubicBezTo>
                      <a:pt x="1215" y="725"/>
                      <a:pt x="1284" y="623"/>
                      <a:pt x="1385" y="575"/>
                    </a:cubicBezTo>
                    <a:cubicBezTo>
                      <a:pt x="1470" y="857"/>
                      <a:pt x="1470" y="857"/>
                      <a:pt x="1470" y="857"/>
                    </a:cubicBezTo>
                    <a:cubicBezTo>
                      <a:pt x="1476" y="876"/>
                      <a:pt x="1493" y="888"/>
                      <a:pt x="1512" y="888"/>
                    </a:cubicBezTo>
                    <a:cubicBezTo>
                      <a:pt x="1516" y="888"/>
                      <a:pt x="1521" y="888"/>
                      <a:pt x="1525" y="886"/>
                    </a:cubicBezTo>
                    <a:cubicBezTo>
                      <a:pt x="1548" y="879"/>
                      <a:pt x="1561" y="855"/>
                      <a:pt x="1554" y="831"/>
                    </a:cubicBezTo>
                    <a:cubicBezTo>
                      <a:pt x="1554" y="831"/>
                      <a:pt x="1554" y="831"/>
                      <a:pt x="1554" y="831"/>
                    </a:cubicBezTo>
                    <a:cubicBezTo>
                      <a:pt x="1469" y="550"/>
                      <a:pt x="1469" y="550"/>
                      <a:pt x="1469" y="550"/>
                    </a:cubicBezTo>
                    <a:cubicBezTo>
                      <a:pt x="1483" y="548"/>
                      <a:pt x="1497" y="547"/>
                      <a:pt x="1512" y="546"/>
                    </a:cubicBezTo>
                    <a:cubicBezTo>
                      <a:pt x="1676" y="547"/>
                      <a:pt x="1809" y="680"/>
                      <a:pt x="1810" y="844"/>
                    </a:cubicBezTo>
                    <a:cubicBezTo>
                      <a:pt x="1809" y="1008"/>
                      <a:pt x="1676" y="1141"/>
                      <a:pt x="1512" y="1142"/>
                    </a:cubicBezTo>
                    <a:close/>
                  </a:path>
                </a:pathLst>
              </a:custGeom>
              <a:solidFill>
                <a:schemeClr val="accent5"/>
              </a:solidFill>
              <a:ln>
                <a:noFill/>
              </a:ln>
            </p:spPr>
            <p:txBody>
              <a:bodyPr vert="horz" wrap="square" lIns="91427" tIns="45713" rIns="91427" bIns="45713" numCol="1" anchor="t" anchorCtr="0" compatLnSpc="1"/>
              <a:lstStyle/>
              <a:p>
                <a:endParaRPr lang="en-US" sz="1800" dirty="0">
                  <a:solidFill>
                    <a:srgbClr val="000000"/>
                  </a:solidFill>
                </a:endParaRPr>
              </a:p>
            </p:txBody>
          </p:sp>
          <p:sp>
            <p:nvSpPr>
              <p:cNvPr id="80" name="Freeform 79"/>
              <p:cNvSpPr>
                <a:spLocks noEditPoints="1"/>
              </p:cNvSpPr>
              <p:nvPr/>
            </p:nvSpPr>
            <p:spPr bwMode="auto">
              <a:xfrm>
                <a:off x="7183039" y="6646631"/>
                <a:ext cx="461492" cy="299403"/>
              </a:xfrm>
              <a:custGeom>
                <a:avLst/>
                <a:gdLst>
                  <a:gd name="T0" fmla="*/ 1443 w 1898"/>
                  <a:gd name="T1" fmla="*/ 464 h 1230"/>
                  <a:gd name="T2" fmla="*/ 1359 w 1898"/>
                  <a:gd name="T3" fmla="*/ 81 h 1230"/>
                  <a:gd name="T4" fmla="*/ 1177 w 1898"/>
                  <a:gd name="T5" fmla="*/ 47 h 1230"/>
                  <a:gd name="T6" fmla="*/ 1062 w 1898"/>
                  <a:gd name="T7" fmla="*/ 17 h 1230"/>
                  <a:gd name="T8" fmla="*/ 1171 w 1898"/>
                  <a:gd name="T9" fmla="*/ 135 h 1230"/>
                  <a:gd name="T10" fmla="*/ 1280 w 1898"/>
                  <a:gd name="T11" fmla="*/ 135 h 1230"/>
                  <a:gd name="T12" fmla="*/ 675 w 1898"/>
                  <a:gd name="T13" fmla="*/ 278 h 1230"/>
                  <a:gd name="T14" fmla="*/ 655 w 1898"/>
                  <a:gd name="T15" fmla="*/ 200 h 1230"/>
                  <a:gd name="T16" fmla="*/ 717 w 1898"/>
                  <a:gd name="T17" fmla="*/ 135 h 1230"/>
                  <a:gd name="T18" fmla="*/ 652 w 1898"/>
                  <a:gd name="T19" fmla="*/ 70 h 1230"/>
                  <a:gd name="T20" fmla="*/ 445 w 1898"/>
                  <a:gd name="T21" fmla="*/ 71 h 1230"/>
                  <a:gd name="T22" fmla="*/ 446 w 1898"/>
                  <a:gd name="T23" fmla="*/ 215 h 1230"/>
                  <a:gd name="T24" fmla="*/ 454 w 1898"/>
                  <a:gd name="T25" fmla="*/ 216 h 1230"/>
                  <a:gd name="T26" fmla="*/ 458 w 1898"/>
                  <a:gd name="T27" fmla="*/ 216 h 1230"/>
                  <a:gd name="T28" fmla="*/ 603 w 1898"/>
                  <a:gd name="T29" fmla="*/ 331 h 1230"/>
                  <a:gd name="T30" fmla="*/ 386 w 1898"/>
                  <a:gd name="T31" fmla="*/ 458 h 1230"/>
                  <a:gd name="T32" fmla="*/ 386 w 1898"/>
                  <a:gd name="T33" fmla="*/ 1230 h 1230"/>
                  <a:gd name="T34" fmla="*/ 911 w 1898"/>
                  <a:gd name="T35" fmla="*/ 885 h 1230"/>
                  <a:gd name="T36" fmla="*/ 911 w 1898"/>
                  <a:gd name="T37" fmla="*/ 885 h 1230"/>
                  <a:gd name="T38" fmla="*/ 921 w 1898"/>
                  <a:gd name="T39" fmla="*/ 883 h 1230"/>
                  <a:gd name="T40" fmla="*/ 931 w 1898"/>
                  <a:gd name="T41" fmla="*/ 880 h 1230"/>
                  <a:gd name="T42" fmla="*/ 935 w 1898"/>
                  <a:gd name="T43" fmla="*/ 877 h 1230"/>
                  <a:gd name="T44" fmla="*/ 943 w 1898"/>
                  <a:gd name="T45" fmla="*/ 870 h 1230"/>
                  <a:gd name="T46" fmla="*/ 945 w 1898"/>
                  <a:gd name="T47" fmla="*/ 869 h 1230"/>
                  <a:gd name="T48" fmla="*/ 1341 w 1898"/>
                  <a:gd name="T49" fmla="*/ 411 h 1230"/>
                  <a:gd name="T50" fmla="*/ 1358 w 1898"/>
                  <a:gd name="T51" fmla="*/ 486 h 1230"/>
                  <a:gd name="T52" fmla="*/ 1126 w 1898"/>
                  <a:gd name="T53" fmla="*/ 844 h 1230"/>
                  <a:gd name="T54" fmla="*/ 1898 w 1898"/>
                  <a:gd name="T55" fmla="*/ 844 h 1230"/>
                  <a:gd name="T56" fmla="*/ 652 w 1898"/>
                  <a:gd name="T57" fmla="*/ 428 h 1230"/>
                  <a:gd name="T58" fmla="*/ 769 w 1898"/>
                  <a:gd name="T59" fmla="*/ 797 h 1230"/>
                  <a:gd name="T60" fmla="*/ 652 w 1898"/>
                  <a:gd name="T61" fmla="*/ 428 h 1230"/>
                  <a:gd name="T62" fmla="*/ 459 w 1898"/>
                  <a:gd name="T63" fmla="*/ 799 h 1230"/>
                  <a:gd name="T64" fmla="*/ 679 w 1898"/>
                  <a:gd name="T65" fmla="*/ 798 h 1230"/>
                  <a:gd name="T66" fmla="*/ 88 w 1898"/>
                  <a:gd name="T67" fmla="*/ 844 h 1230"/>
                  <a:gd name="T68" fmla="*/ 483 w 1898"/>
                  <a:gd name="T69" fmla="*/ 563 h 1230"/>
                  <a:gd name="T70" fmla="*/ 348 w 1898"/>
                  <a:gd name="T71" fmla="*/ 867 h 1230"/>
                  <a:gd name="T72" fmla="*/ 386 w 1898"/>
                  <a:gd name="T73" fmla="*/ 888 h 1230"/>
                  <a:gd name="T74" fmla="*/ 386 w 1898"/>
                  <a:gd name="T75" fmla="*/ 1142 h 1230"/>
                  <a:gd name="T76" fmla="*/ 720 w 1898"/>
                  <a:gd name="T77" fmla="*/ 366 h 1230"/>
                  <a:gd name="T78" fmla="*/ 921 w 1898"/>
                  <a:gd name="T79" fmla="*/ 762 h 1230"/>
                  <a:gd name="T80" fmla="*/ 1214 w 1898"/>
                  <a:gd name="T81" fmla="*/ 844 h 1230"/>
                  <a:gd name="T82" fmla="*/ 1470 w 1898"/>
                  <a:gd name="T83" fmla="*/ 857 h 1230"/>
                  <a:gd name="T84" fmla="*/ 1525 w 1898"/>
                  <a:gd name="T85" fmla="*/ 886 h 1230"/>
                  <a:gd name="T86" fmla="*/ 1554 w 1898"/>
                  <a:gd name="T87" fmla="*/ 831 h 1230"/>
                  <a:gd name="T88" fmla="*/ 1512 w 1898"/>
                  <a:gd name="T89" fmla="*/ 546 h 1230"/>
                  <a:gd name="T90" fmla="*/ 1512 w 1898"/>
                  <a:gd name="T91" fmla="*/ 1142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98" h="1230">
                    <a:moveTo>
                      <a:pt x="1512" y="458"/>
                    </a:moveTo>
                    <a:cubicBezTo>
                      <a:pt x="1489" y="458"/>
                      <a:pt x="1466" y="460"/>
                      <a:pt x="1443" y="464"/>
                    </a:cubicBezTo>
                    <a:cubicBezTo>
                      <a:pt x="1443" y="462"/>
                      <a:pt x="1443" y="462"/>
                      <a:pt x="1443" y="462"/>
                    </a:cubicBezTo>
                    <a:cubicBezTo>
                      <a:pt x="1359" y="81"/>
                      <a:pt x="1359" y="81"/>
                      <a:pt x="1359" y="81"/>
                    </a:cubicBezTo>
                    <a:cubicBezTo>
                      <a:pt x="1354" y="61"/>
                      <a:pt x="1336" y="47"/>
                      <a:pt x="1315" y="47"/>
                    </a:cubicBezTo>
                    <a:cubicBezTo>
                      <a:pt x="1177" y="47"/>
                      <a:pt x="1177" y="47"/>
                      <a:pt x="1177" y="47"/>
                    </a:cubicBezTo>
                    <a:cubicBezTo>
                      <a:pt x="1171" y="46"/>
                      <a:pt x="1147" y="41"/>
                      <a:pt x="1124" y="17"/>
                    </a:cubicBezTo>
                    <a:cubicBezTo>
                      <a:pt x="1107" y="0"/>
                      <a:pt x="1079" y="0"/>
                      <a:pt x="1062" y="17"/>
                    </a:cubicBezTo>
                    <a:cubicBezTo>
                      <a:pt x="1045" y="35"/>
                      <a:pt x="1045" y="63"/>
                      <a:pt x="1062" y="80"/>
                    </a:cubicBezTo>
                    <a:cubicBezTo>
                      <a:pt x="1112" y="130"/>
                      <a:pt x="1165" y="134"/>
                      <a:pt x="1171" y="135"/>
                    </a:cubicBezTo>
                    <a:cubicBezTo>
                      <a:pt x="1174" y="135"/>
                      <a:pt x="1174" y="135"/>
                      <a:pt x="1174" y="135"/>
                    </a:cubicBezTo>
                    <a:cubicBezTo>
                      <a:pt x="1280" y="135"/>
                      <a:pt x="1280" y="135"/>
                      <a:pt x="1280" y="135"/>
                    </a:cubicBezTo>
                    <a:cubicBezTo>
                      <a:pt x="1312" y="278"/>
                      <a:pt x="1312" y="278"/>
                      <a:pt x="1312" y="278"/>
                    </a:cubicBezTo>
                    <a:cubicBezTo>
                      <a:pt x="675" y="278"/>
                      <a:pt x="675" y="278"/>
                      <a:pt x="675" y="278"/>
                    </a:cubicBezTo>
                    <a:cubicBezTo>
                      <a:pt x="636" y="202"/>
                      <a:pt x="636" y="202"/>
                      <a:pt x="636" y="202"/>
                    </a:cubicBezTo>
                    <a:cubicBezTo>
                      <a:pt x="655" y="200"/>
                      <a:pt x="655" y="200"/>
                      <a:pt x="655" y="200"/>
                    </a:cubicBezTo>
                    <a:cubicBezTo>
                      <a:pt x="656" y="200"/>
                      <a:pt x="657" y="200"/>
                      <a:pt x="658" y="199"/>
                    </a:cubicBezTo>
                    <a:cubicBezTo>
                      <a:pt x="691" y="196"/>
                      <a:pt x="717" y="169"/>
                      <a:pt x="717" y="135"/>
                    </a:cubicBezTo>
                    <a:cubicBezTo>
                      <a:pt x="717" y="102"/>
                      <a:pt x="692" y="75"/>
                      <a:pt x="660" y="71"/>
                    </a:cubicBezTo>
                    <a:cubicBezTo>
                      <a:pt x="658" y="70"/>
                      <a:pt x="655" y="70"/>
                      <a:pt x="652" y="70"/>
                    </a:cubicBezTo>
                    <a:cubicBezTo>
                      <a:pt x="454" y="70"/>
                      <a:pt x="454" y="70"/>
                      <a:pt x="454" y="70"/>
                    </a:cubicBezTo>
                    <a:cubicBezTo>
                      <a:pt x="451" y="70"/>
                      <a:pt x="448" y="70"/>
                      <a:pt x="445" y="71"/>
                    </a:cubicBezTo>
                    <a:cubicBezTo>
                      <a:pt x="409" y="75"/>
                      <a:pt x="381" y="106"/>
                      <a:pt x="381" y="143"/>
                    </a:cubicBezTo>
                    <a:cubicBezTo>
                      <a:pt x="381" y="181"/>
                      <a:pt x="409" y="211"/>
                      <a:pt x="446" y="215"/>
                    </a:cubicBezTo>
                    <a:cubicBezTo>
                      <a:pt x="448" y="216"/>
                      <a:pt x="451" y="216"/>
                      <a:pt x="453" y="216"/>
                    </a:cubicBezTo>
                    <a:cubicBezTo>
                      <a:pt x="454" y="216"/>
                      <a:pt x="454" y="216"/>
                      <a:pt x="454" y="216"/>
                    </a:cubicBezTo>
                    <a:cubicBezTo>
                      <a:pt x="454" y="216"/>
                      <a:pt x="454" y="216"/>
                      <a:pt x="454" y="216"/>
                    </a:cubicBezTo>
                    <a:cubicBezTo>
                      <a:pt x="455" y="216"/>
                      <a:pt x="457" y="216"/>
                      <a:pt x="458" y="216"/>
                    </a:cubicBezTo>
                    <a:cubicBezTo>
                      <a:pt x="541" y="209"/>
                      <a:pt x="541" y="209"/>
                      <a:pt x="541" y="209"/>
                    </a:cubicBezTo>
                    <a:cubicBezTo>
                      <a:pt x="603" y="331"/>
                      <a:pt x="603" y="331"/>
                      <a:pt x="603" y="331"/>
                    </a:cubicBezTo>
                    <a:cubicBezTo>
                      <a:pt x="524" y="484"/>
                      <a:pt x="524" y="484"/>
                      <a:pt x="524" y="484"/>
                    </a:cubicBezTo>
                    <a:cubicBezTo>
                      <a:pt x="481" y="467"/>
                      <a:pt x="434" y="458"/>
                      <a:pt x="386" y="458"/>
                    </a:cubicBezTo>
                    <a:cubicBezTo>
                      <a:pt x="173" y="458"/>
                      <a:pt x="0" y="631"/>
                      <a:pt x="0" y="844"/>
                    </a:cubicBezTo>
                    <a:cubicBezTo>
                      <a:pt x="0" y="1057"/>
                      <a:pt x="173" y="1230"/>
                      <a:pt x="386" y="1230"/>
                    </a:cubicBezTo>
                    <a:cubicBezTo>
                      <a:pt x="585" y="1230"/>
                      <a:pt x="749" y="1079"/>
                      <a:pt x="769" y="885"/>
                    </a:cubicBezTo>
                    <a:cubicBezTo>
                      <a:pt x="911" y="885"/>
                      <a:pt x="911" y="885"/>
                      <a:pt x="911" y="885"/>
                    </a:cubicBezTo>
                    <a:cubicBezTo>
                      <a:pt x="911" y="885"/>
                      <a:pt x="911" y="885"/>
                      <a:pt x="911" y="885"/>
                    </a:cubicBezTo>
                    <a:cubicBezTo>
                      <a:pt x="911" y="885"/>
                      <a:pt x="911" y="885"/>
                      <a:pt x="911" y="885"/>
                    </a:cubicBezTo>
                    <a:cubicBezTo>
                      <a:pt x="912" y="885"/>
                      <a:pt x="912" y="885"/>
                      <a:pt x="912" y="885"/>
                    </a:cubicBezTo>
                    <a:cubicBezTo>
                      <a:pt x="915" y="884"/>
                      <a:pt x="918" y="884"/>
                      <a:pt x="921" y="883"/>
                    </a:cubicBezTo>
                    <a:cubicBezTo>
                      <a:pt x="922" y="883"/>
                      <a:pt x="923" y="883"/>
                      <a:pt x="924" y="883"/>
                    </a:cubicBezTo>
                    <a:cubicBezTo>
                      <a:pt x="926" y="882"/>
                      <a:pt x="928" y="881"/>
                      <a:pt x="931" y="880"/>
                    </a:cubicBezTo>
                    <a:cubicBezTo>
                      <a:pt x="931" y="880"/>
                      <a:pt x="931" y="880"/>
                      <a:pt x="931" y="880"/>
                    </a:cubicBezTo>
                    <a:cubicBezTo>
                      <a:pt x="933" y="879"/>
                      <a:pt x="934" y="878"/>
                      <a:pt x="935" y="877"/>
                    </a:cubicBezTo>
                    <a:cubicBezTo>
                      <a:pt x="936" y="877"/>
                      <a:pt x="937" y="876"/>
                      <a:pt x="938" y="875"/>
                    </a:cubicBezTo>
                    <a:cubicBezTo>
                      <a:pt x="940" y="874"/>
                      <a:pt x="942" y="872"/>
                      <a:pt x="943" y="870"/>
                    </a:cubicBezTo>
                    <a:cubicBezTo>
                      <a:pt x="944" y="870"/>
                      <a:pt x="944" y="870"/>
                      <a:pt x="945" y="869"/>
                    </a:cubicBezTo>
                    <a:cubicBezTo>
                      <a:pt x="945" y="869"/>
                      <a:pt x="945" y="869"/>
                      <a:pt x="945" y="869"/>
                    </a:cubicBezTo>
                    <a:cubicBezTo>
                      <a:pt x="945" y="869"/>
                      <a:pt x="945" y="869"/>
                      <a:pt x="945" y="869"/>
                    </a:cubicBezTo>
                    <a:cubicBezTo>
                      <a:pt x="1341" y="411"/>
                      <a:pt x="1341" y="411"/>
                      <a:pt x="1341" y="411"/>
                    </a:cubicBezTo>
                    <a:cubicBezTo>
                      <a:pt x="1357" y="483"/>
                      <a:pt x="1357" y="483"/>
                      <a:pt x="1357" y="483"/>
                    </a:cubicBezTo>
                    <a:cubicBezTo>
                      <a:pt x="1358" y="486"/>
                      <a:pt x="1358" y="486"/>
                      <a:pt x="1358" y="486"/>
                    </a:cubicBezTo>
                    <a:cubicBezTo>
                      <a:pt x="1359" y="490"/>
                      <a:pt x="1359" y="490"/>
                      <a:pt x="1359" y="490"/>
                    </a:cubicBezTo>
                    <a:cubicBezTo>
                      <a:pt x="1222" y="549"/>
                      <a:pt x="1126" y="685"/>
                      <a:pt x="1126" y="844"/>
                    </a:cubicBezTo>
                    <a:cubicBezTo>
                      <a:pt x="1126" y="1057"/>
                      <a:pt x="1299" y="1230"/>
                      <a:pt x="1512" y="1230"/>
                    </a:cubicBezTo>
                    <a:cubicBezTo>
                      <a:pt x="1725" y="1230"/>
                      <a:pt x="1898" y="1057"/>
                      <a:pt x="1898" y="844"/>
                    </a:cubicBezTo>
                    <a:cubicBezTo>
                      <a:pt x="1898" y="631"/>
                      <a:pt x="1725" y="458"/>
                      <a:pt x="1512" y="458"/>
                    </a:cubicBezTo>
                    <a:close/>
                    <a:moveTo>
                      <a:pt x="652" y="428"/>
                    </a:moveTo>
                    <a:cubicBezTo>
                      <a:pt x="840" y="797"/>
                      <a:pt x="840" y="797"/>
                      <a:pt x="840" y="797"/>
                    </a:cubicBezTo>
                    <a:cubicBezTo>
                      <a:pt x="769" y="797"/>
                      <a:pt x="769" y="797"/>
                      <a:pt x="769" y="797"/>
                    </a:cubicBezTo>
                    <a:cubicBezTo>
                      <a:pt x="755" y="684"/>
                      <a:pt x="692" y="586"/>
                      <a:pt x="602" y="525"/>
                    </a:cubicBezTo>
                    <a:lnTo>
                      <a:pt x="652" y="428"/>
                    </a:lnTo>
                    <a:close/>
                    <a:moveTo>
                      <a:pt x="679" y="798"/>
                    </a:moveTo>
                    <a:cubicBezTo>
                      <a:pt x="459" y="799"/>
                      <a:pt x="459" y="799"/>
                      <a:pt x="459" y="799"/>
                    </a:cubicBezTo>
                    <a:cubicBezTo>
                      <a:pt x="561" y="604"/>
                      <a:pt x="561" y="604"/>
                      <a:pt x="561" y="604"/>
                    </a:cubicBezTo>
                    <a:cubicBezTo>
                      <a:pt x="623" y="649"/>
                      <a:pt x="667" y="718"/>
                      <a:pt x="679" y="798"/>
                    </a:cubicBezTo>
                    <a:close/>
                    <a:moveTo>
                      <a:pt x="386" y="1142"/>
                    </a:moveTo>
                    <a:cubicBezTo>
                      <a:pt x="221" y="1141"/>
                      <a:pt x="88" y="1008"/>
                      <a:pt x="88" y="844"/>
                    </a:cubicBezTo>
                    <a:cubicBezTo>
                      <a:pt x="88" y="680"/>
                      <a:pt x="221" y="547"/>
                      <a:pt x="386" y="546"/>
                    </a:cubicBezTo>
                    <a:cubicBezTo>
                      <a:pt x="420" y="547"/>
                      <a:pt x="452" y="553"/>
                      <a:pt x="483" y="563"/>
                    </a:cubicBezTo>
                    <a:cubicBezTo>
                      <a:pt x="347" y="824"/>
                      <a:pt x="347" y="824"/>
                      <a:pt x="347" y="824"/>
                    </a:cubicBezTo>
                    <a:cubicBezTo>
                      <a:pt x="340" y="837"/>
                      <a:pt x="340" y="854"/>
                      <a:pt x="348" y="867"/>
                    </a:cubicBezTo>
                    <a:cubicBezTo>
                      <a:pt x="356" y="880"/>
                      <a:pt x="371" y="888"/>
                      <a:pt x="386" y="888"/>
                    </a:cubicBezTo>
                    <a:cubicBezTo>
                      <a:pt x="386" y="888"/>
                      <a:pt x="386" y="888"/>
                      <a:pt x="386" y="888"/>
                    </a:cubicBezTo>
                    <a:cubicBezTo>
                      <a:pt x="680" y="886"/>
                      <a:pt x="680" y="886"/>
                      <a:pt x="680" y="886"/>
                    </a:cubicBezTo>
                    <a:cubicBezTo>
                      <a:pt x="659" y="1030"/>
                      <a:pt x="536" y="1141"/>
                      <a:pt x="386" y="1142"/>
                    </a:cubicBezTo>
                    <a:close/>
                    <a:moveTo>
                      <a:pt x="921" y="762"/>
                    </a:moveTo>
                    <a:cubicBezTo>
                      <a:pt x="720" y="366"/>
                      <a:pt x="720" y="366"/>
                      <a:pt x="720" y="366"/>
                    </a:cubicBezTo>
                    <a:cubicBezTo>
                      <a:pt x="1263" y="366"/>
                      <a:pt x="1263" y="366"/>
                      <a:pt x="1263" y="366"/>
                    </a:cubicBezTo>
                    <a:lnTo>
                      <a:pt x="921" y="762"/>
                    </a:lnTo>
                    <a:close/>
                    <a:moveTo>
                      <a:pt x="1512" y="1142"/>
                    </a:moveTo>
                    <a:cubicBezTo>
                      <a:pt x="1348" y="1141"/>
                      <a:pt x="1215" y="1008"/>
                      <a:pt x="1214" y="844"/>
                    </a:cubicBezTo>
                    <a:cubicBezTo>
                      <a:pt x="1215" y="725"/>
                      <a:pt x="1284" y="623"/>
                      <a:pt x="1385" y="575"/>
                    </a:cubicBezTo>
                    <a:cubicBezTo>
                      <a:pt x="1470" y="857"/>
                      <a:pt x="1470" y="857"/>
                      <a:pt x="1470" y="857"/>
                    </a:cubicBezTo>
                    <a:cubicBezTo>
                      <a:pt x="1476" y="876"/>
                      <a:pt x="1493" y="888"/>
                      <a:pt x="1512" y="888"/>
                    </a:cubicBezTo>
                    <a:cubicBezTo>
                      <a:pt x="1516" y="888"/>
                      <a:pt x="1521" y="888"/>
                      <a:pt x="1525" y="886"/>
                    </a:cubicBezTo>
                    <a:cubicBezTo>
                      <a:pt x="1548" y="879"/>
                      <a:pt x="1561" y="855"/>
                      <a:pt x="1554" y="831"/>
                    </a:cubicBezTo>
                    <a:cubicBezTo>
                      <a:pt x="1554" y="831"/>
                      <a:pt x="1554" y="831"/>
                      <a:pt x="1554" y="831"/>
                    </a:cubicBezTo>
                    <a:cubicBezTo>
                      <a:pt x="1469" y="550"/>
                      <a:pt x="1469" y="550"/>
                      <a:pt x="1469" y="550"/>
                    </a:cubicBezTo>
                    <a:cubicBezTo>
                      <a:pt x="1483" y="548"/>
                      <a:pt x="1497" y="547"/>
                      <a:pt x="1512" y="546"/>
                    </a:cubicBezTo>
                    <a:cubicBezTo>
                      <a:pt x="1676" y="547"/>
                      <a:pt x="1809" y="680"/>
                      <a:pt x="1810" y="844"/>
                    </a:cubicBezTo>
                    <a:cubicBezTo>
                      <a:pt x="1809" y="1008"/>
                      <a:pt x="1676" y="1141"/>
                      <a:pt x="1512" y="1142"/>
                    </a:cubicBezTo>
                    <a:close/>
                  </a:path>
                </a:pathLst>
              </a:custGeom>
              <a:solidFill>
                <a:schemeClr val="accent6"/>
              </a:solidFill>
              <a:ln>
                <a:noFill/>
              </a:ln>
            </p:spPr>
            <p:txBody>
              <a:bodyPr vert="horz" wrap="square" lIns="91427" tIns="45713" rIns="91427" bIns="45713" numCol="1" anchor="t" anchorCtr="0" compatLnSpc="1"/>
              <a:lstStyle/>
              <a:p>
                <a:endParaRPr lang="en-US" sz="1800" dirty="0">
                  <a:solidFill>
                    <a:srgbClr val="000000"/>
                  </a:solidFill>
                </a:endParaRPr>
              </a:p>
            </p:txBody>
          </p:sp>
        </p:grpSp>
      </p:grpSp>
      <p:sp>
        <p:nvSpPr>
          <p:cNvPr id="381" name="Left Bracket 380"/>
          <p:cNvSpPr/>
          <p:nvPr/>
        </p:nvSpPr>
        <p:spPr>
          <a:xfrm>
            <a:off x="8926709" y="3671746"/>
            <a:ext cx="149855" cy="1866398"/>
          </a:xfrm>
          <a:prstGeom prst="leftBracket">
            <a:avLst>
              <a:gd name="adj" fmla="val 0"/>
            </a:avLst>
          </a:prstGeom>
          <a:ln w="571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800" dirty="0">
              <a:solidFill>
                <a:srgbClr val="00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2"/>
                                        </p:tgtEl>
                                        <p:attrNameLst>
                                          <p:attrName>style.visibility</p:attrName>
                                        </p:attrNameLst>
                                      </p:cBhvr>
                                      <p:to>
                                        <p:strVal val="visible"/>
                                      </p:to>
                                    </p:set>
                                    <p:animEffect transition="in" filter="fade">
                                      <p:cBhvr>
                                        <p:cTn id="7" dur="500"/>
                                        <p:tgtEl>
                                          <p:spTgt spid="1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3"/>
                                        </p:tgtEl>
                                        <p:attrNameLst>
                                          <p:attrName>style.visibility</p:attrName>
                                        </p:attrNameLst>
                                      </p:cBhvr>
                                      <p:to>
                                        <p:strVal val="visible"/>
                                      </p:to>
                                    </p:set>
                                    <p:animEffect transition="in" filter="fade">
                                      <p:cBhvr>
                                        <p:cTn id="11" dur="500"/>
                                        <p:tgtEl>
                                          <p:spTgt spid="11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81"/>
                                        </p:tgtEl>
                                        <p:attrNameLst>
                                          <p:attrName>style.visibility</p:attrName>
                                        </p:attrNameLst>
                                      </p:cBhvr>
                                      <p:to>
                                        <p:strVal val="visible"/>
                                      </p:to>
                                    </p:set>
                                    <p:animEffect transition="in" filter="fade">
                                      <p:cBhvr>
                                        <p:cTn id="15" dur="500"/>
                                        <p:tgtEl>
                                          <p:spTgt spid="3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bldLvl="0" animBg="1"/>
      <p:bldP spid="113" grpId="0" bldLvl="0" animBg="1"/>
      <p:bldP spid="38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z="4800"/>
              <a:t>Data Treatment</a:t>
            </a:r>
          </a:p>
        </p:txBody>
      </p:sp>
      <p:sp>
        <p:nvSpPr>
          <p:cNvPr id="303" name="Rectangle 302"/>
          <p:cNvSpPr/>
          <p:nvPr/>
        </p:nvSpPr>
        <p:spPr>
          <a:xfrm>
            <a:off x="0" y="1492250"/>
            <a:ext cx="6045835" cy="2500630"/>
          </a:xfrm>
          <a:prstGeom prst="rect">
            <a:avLst/>
          </a:prstGeom>
          <a:solidFill>
            <a:srgbClr val="FFFFFF"/>
          </a:solidFill>
          <a:ln w="10795" cap="flat" cmpd="sng" algn="ctr">
            <a:noFill/>
            <a:prstDash val="solid"/>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600" b="0" i="0" u="none" strike="noStrike" kern="0" cap="none" spc="0" normalizeH="0" baseline="0" noProof="0" dirty="0">
              <a:ln>
                <a:noFill/>
              </a:ln>
              <a:solidFill>
                <a:srgbClr val="68217A"/>
              </a:solidFill>
              <a:effectLst/>
              <a:uLnTx/>
              <a:uFillTx/>
              <a:latin typeface="Segoe UI" panose="020B0502040204020203"/>
              <a:ea typeface="+mn-ea"/>
              <a:cs typeface="+mn-cs"/>
            </a:endParaRPr>
          </a:p>
        </p:txBody>
      </p:sp>
      <p:sp>
        <p:nvSpPr>
          <p:cNvPr id="304" name="Rectangle 303"/>
          <p:cNvSpPr/>
          <p:nvPr/>
        </p:nvSpPr>
        <p:spPr>
          <a:xfrm>
            <a:off x="413090" y="4063999"/>
            <a:ext cx="3657600" cy="1717675"/>
          </a:xfrm>
          <a:prstGeom prst="rect">
            <a:avLst/>
          </a:prstGeom>
          <a:noFill/>
          <a:ln w="1079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FFFFFF"/>
              </a:solidFill>
              <a:effectLst/>
              <a:uLnTx/>
              <a:uFillTx/>
              <a:latin typeface="Segoe UI" panose="020B0502040204020203"/>
              <a:ea typeface="+mn-ea"/>
              <a:cs typeface="+mn-cs"/>
            </a:endParaRPr>
          </a:p>
        </p:txBody>
      </p:sp>
      <p:sp>
        <p:nvSpPr>
          <p:cNvPr id="314" name="Rectangle 313"/>
          <p:cNvSpPr/>
          <p:nvPr/>
        </p:nvSpPr>
        <p:spPr>
          <a:xfrm>
            <a:off x="274955" y="1524000"/>
            <a:ext cx="5704205" cy="787400"/>
          </a:xfrm>
          <a:prstGeom prst="rect">
            <a:avLst/>
          </a:prstGeom>
          <a:solidFill>
            <a:srgbClr val="68217A">
              <a:lumMod val="75000"/>
            </a:srgbClr>
          </a:solidFill>
          <a:ln w="10795" cap="flat" cmpd="sng" algn="ctr">
            <a:noFill/>
            <a:prstDash val="solid"/>
          </a:ln>
          <a:effectLst/>
        </p:spPr>
        <p:txBody>
          <a:bodyPr wrap="square" lIns="182880" tIns="137160" rIns="182880" bIns="137160" rtlCol="0" anchor="ctr">
            <a:noAutofit/>
          </a:bodyPr>
          <a:lstStyle/>
          <a:p>
            <a:pPr marL="0" marR="0" lvl="0" indent="0" defTabSz="914400" eaLnBrk="1" fontAlgn="auto" latinLnBrk="0" hangingPunct="1">
              <a:lnSpc>
                <a:spcPct val="100000"/>
              </a:lnSpc>
              <a:spcBef>
                <a:spcPts val="0"/>
              </a:spcBef>
              <a:spcAft>
                <a:spcPts val="0"/>
              </a:spcAft>
              <a:buClrTx/>
              <a:buSzTx/>
              <a:buFontTx/>
              <a:buNone/>
              <a:defRPr/>
            </a:pPr>
            <a:r>
              <a:rPr lang="en-US" sz="2800" kern="0" noProof="0" dirty="0">
                <a:ln>
                  <a:noFill/>
                </a:ln>
                <a:gradFill>
                  <a:gsLst>
                    <a:gs pos="6299">
                      <a:srgbClr val="FFFFFF"/>
                    </a:gs>
                    <a:gs pos="28000">
                      <a:srgbClr val="FFFFFF"/>
                    </a:gs>
                  </a:gsLst>
                  <a:lin ang="5400000" scaled="0"/>
                </a:gradFill>
                <a:effectLst/>
                <a:uLnTx/>
                <a:uFillTx/>
                <a:latin typeface="Segoe UI Light" panose="020B0502040204020203"/>
                <a:ea typeface="+mn-ea"/>
                <a:cs typeface="+mn-cs"/>
                <a:sym typeface="+mn-ea"/>
              </a:rPr>
              <a:t># Import libraries</a:t>
            </a:r>
          </a:p>
        </p:txBody>
      </p:sp>
      <p:sp>
        <p:nvSpPr>
          <p:cNvPr id="315" name="Rectangle 314"/>
          <p:cNvSpPr/>
          <p:nvPr/>
        </p:nvSpPr>
        <p:spPr>
          <a:xfrm>
            <a:off x="274955" y="2608580"/>
            <a:ext cx="5704205" cy="788670"/>
          </a:xfrm>
          <a:prstGeom prst="rect">
            <a:avLst/>
          </a:prstGeom>
          <a:solidFill>
            <a:srgbClr val="68217A">
              <a:lumMod val="75000"/>
            </a:srgbClr>
          </a:solidFill>
          <a:ln w="10795" cap="flat" cmpd="sng" algn="ctr">
            <a:noFill/>
            <a:prstDash val="solid"/>
          </a:ln>
          <a:effectLst/>
        </p:spPr>
        <p:txBody>
          <a:bodyPr wrap="square" lIns="182880" tIns="137160" rIns="182880" bIns="137160" rtlCol="0" anchor="ctr">
            <a:no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sz="2800" b="0" i="0" u="none" strike="noStrike" kern="0" cap="none" spc="0" normalizeH="0" baseline="0" noProof="0" dirty="0">
                <a:ln>
                  <a:noFill/>
                </a:ln>
                <a:gradFill>
                  <a:gsLst>
                    <a:gs pos="6299">
                      <a:srgbClr val="FFFFFF"/>
                    </a:gs>
                    <a:gs pos="28000">
                      <a:srgbClr val="FFFFFF"/>
                    </a:gs>
                  </a:gsLst>
                  <a:lin ang="5400000" scaled="0"/>
                </a:gradFill>
                <a:effectLst/>
                <a:uLnTx/>
                <a:uFillTx/>
                <a:latin typeface="Segoe UI Light" panose="020B0502040204020203"/>
                <a:ea typeface="+mn-ea"/>
                <a:cs typeface="+mn-cs"/>
              </a:rPr>
              <a:t># Read the dataset</a:t>
            </a:r>
          </a:p>
        </p:txBody>
      </p:sp>
      <p:sp>
        <p:nvSpPr>
          <p:cNvPr id="316" name="Rectangle 315"/>
          <p:cNvSpPr/>
          <p:nvPr/>
        </p:nvSpPr>
        <p:spPr>
          <a:xfrm>
            <a:off x="274955" y="3693795"/>
            <a:ext cx="5704205" cy="789305"/>
          </a:xfrm>
          <a:prstGeom prst="rect">
            <a:avLst/>
          </a:prstGeom>
          <a:solidFill>
            <a:srgbClr val="68217A">
              <a:lumMod val="75000"/>
            </a:srgbClr>
          </a:solidFill>
          <a:ln w="10795" cap="flat" cmpd="sng" algn="ctr">
            <a:noFill/>
            <a:prstDash val="solid"/>
          </a:ln>
          <a:effectLst/>
        </p:spPr>
        <p:txBody>
          <a:bodyPr wrap="square" lIns="182880" tIns="137160" rIns="182880" bIns="137160" rtlCol="0" anchor="ctr">
            <a:no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sz="2800" b="0" i="0" u="none" strike="noStrike" kern="0" cap="none" spc="0" normalizeH="0" baseline="0" noProof="0" dirty="0">
                <a:ln>
                  <a:noFill/>
                </a:ln>
                <a:gradFill>
                  <a:gsLst>
                    <a:gs pos="6299">
                      <a:srgbClr val="FFFFFF"/>
                    </a:gs>
                    <a:gs pos="28000">
                      <a:srgbClr val="FFFFFF"/>
                    </a:gs>
                  </a:gsLst>
                  <a:lin ang="5400000" scaled="0"/>
                </a:gradFill>
                <a:effectLst/>
                <a:uLnTx/>
                <a:uFillTx/>
                <a:latin typeface="Segoe UI Light" panose="020B0502040204020203"/>
                <a:ea typeface="+mn-ea"/>
                <a:cs typeface="+mn-cs"/>
              </a:rPr>
              <a:t># Data preprocessing</a:t>
            </a:r>
          </a:p>
        </p:txBody>
      </p:sp>
      <p:grpSp>
        <p:nvGrpSpPr>
          <p:cNvPr id="317" name="Group 316"/>
          <p:cNvGrpSpPr/>
          <p:nvPr/>
        </p:nvGrpSpPr>
        <p:grpSpPr>
          <a:xfrm rot="18280054">
            <a:off x="11017908" y="5683439"/>
            <a:ext cx="1058322" cy="1058322"/>
            <a:chOff x="4049713" y="1325563"/>
            <a:chExt cx="4340225" cy="4340225"/>
          </a:xfrm>
        </p:grpSpPr>
        <p:sp>
          <p:nvSpPr>
            <p:cNvPr id="318" name="Freeform 20"/>
            <p:cNvSpPr/>
            <p:nvPr/>
          </p:nvSpPr>
          <p:spPr bwMode="auto">
            <a:xfrm>
              <a:off x="6672263" y="1430338"/>
              <a:ext cx="1304925" cy="1208088"/>
            </a:xfrm>
            <a:custGeom>
              <a:avLst/>
              <a:gdLst>
                <a:gd name="T0" fmla="*/ 194 w 347"/>
                <a:gd name="T1" fmla="*/ 321 h 321"/>
                <a:gd name="T2" fmla="*/ 347 w 347"/>
                <a:gd name="T3" fmla="*/ 210 h 321"/>
                <a:gd name="T4" fmla="*/ 58 w 347"/>
                <a:gd name="T5" fmla="*/ 0 h 321"/>
                <a:gd name="T6" fmla="*/ 0 w 347"/>
                <a:gd name="T7" fmla="*/ 179 h 321"/>
                <a:gd name="T8" fmla="*/ 194 w 347"/>
                <a:gd name="T9" fmla="*/ 321 h 321"/>
              </a:gdLst>
              <a:ahLst/>
              <a:cxnLst>
                <a:cxn ang="0">
                  <a:pos x="T0" y="T1"/>
                </a:cxn>
                <a:cxn ang="0">
                  <a:pos x="T2" y="T3"/>
                </a:cxn>
                <a:cxn ang="0">
                  <a:pos x="T4" y="T5"/>
                </a:cxn>
                <a:cxn ang="0">
                  <a:pos x="T6" y="T7"/>
                </a:cxn>
                <a:cxn ang="0">
                  <a:pos x="T8" y="T9"/>
                </a:cxn>
              </a:cxnLst>
              <a:rect l="0" t="0" r="r" b="b"/>
              <a:pathLst>
                <a:path w="347" h="321">
                  <a:moveTo>
                    <a:pt x="194" y="321"/>
                  </a:moveTo>
                  <a:cubicBezTo>
                    <a:pt x="347" y="210"/>
                    <a:pt x="347" y="210"/>
                    <a:pt x="347" y="210"/>
                  </a:cubicBezTo>
                  <a:cubicBezTo>
                    <a:pt x="276" y="112"/>
                    <a:pt x="175" y="38"/>
                    <a:pt x="58" y="0"/>
                  </a:cubicBezTo>
                  <a:cubicBezTo>
                    <a:pt x="0" y="179"/>
                    <a:pt x="0" y="179"/>
                    <a:pt x="0" y="179"/>
                  </a:cubicBezTo>
                  <a:cubicBezTo>
                    <a:pt x="79" y="205"/>
                    <a:pt x="147" y="255"/>
                    <a:pt x="194" y="321"/>
                  </a:cubicBezTo>
                  <a:close/>
                </a:path>
              </a:pathLst>
            </a:custGeom>
            <a:solidFill>
              <a:srgbClr val="00B0F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B294"/>
                </a:solidFill>
                <a:effectLst/>
                <a:uLnTx/>
                <a:uFillTx/>
              </a:endParaRPr>
            </a:p>
          </p:txBody>
        </p:sp>
        <p:sp>
          <p:nvSpPr>
            <p:cNvPr id="319" name="Freeform 21"/>
            <p:cNvSpPr/>
            <p:nvPr/>
          </p:nvSpPr>
          <p:spPr bwMode="auto">
            <a:xfrm>
              <a:off x="4049713" y="1325563"/>
              <a:ext cx="4340225" cy="4340225"/>
            </a:xfrm>
            <a:custGeom>
              <a:avLst/>
              <a:gdLst>
                <a:gd name="T0" fmla="*/ 1044 w 1154"/>
                <a:gd name="T1" fmla="*/ 238 h 1154"/>
                <a:gd name="T2" fmla="*/ 891 w 1154"/>
                <a:gd name="T3" fmla="*/ 349 h 1154"/>
                <a:gd name="T4" fmla="*/ 965 w 1154"/>
                <a:gd name="T5" fmla="*/ 577 h 1154"/>
                <a:gd name="T6" fmla="*/ 965 w 1154"/>
                <a:gd name="T7" fmla="*/ 577 h 1154"/>
                <a:gd name="T8" fmla="*/ 891 w 1154"/>
                <a:gd name="T9" fmla="*/ 805 h 1154"/>
                <a:gd name="T10" fmla="*/ 697 w 1154"/>
                <a:gd name="T11" fmla="*/ 946 h 1154"/>
                <a:gd name="T12" fmla="*/ 577 w 1154"/>
                <a:gd name="T13" fmla="*/ 965 h 1154"/>
                <a:gd name="T14" fmla="*/ 457 w 1154"/>
                <a:gd name="T15" fmla="*/ 946 h 1154"/>
                <a:gd name="T16" fmla="*/ 263 w 1154"/>
                <a:gd name="T17" fmla="*/ 805 h 1154"/>
                <a:gd name="T18" fmla="*/ 189 w 1154"/>
                <a:gd name="T19" fmla="*/ 577 h 1154"/>
                <a:gd name="T20" fmla="*/ 263 w 1154"/>
                <a:gd name="T21" fmla="*/ 349 h 1154"/>
                <a:gd name="T22" fmla="*/ 457 w 1154"/>
                <a:gd name="T23" fmla="*/ 207 h 1154"/>
                <a:gd name="T24" fmla="*/ 577 w 1154"/>
                <a:gd name="T25" fmla="*/ 188 h 1154"/>
                <a:gd name="T26" fmla="*/ 697 w 1154"/>
                <a:gd name="T27" fmla="*/ 207 h 1154"/>
                <a:gd name="T28" fmla="*/ 755 w 1154"/>
                <a:gd name="T29" fmla="*/ 28 h 1154"/>
                <a:gd name="T30" fmla="*/ 577 w 1154"/>
                <a:gd name="T31" fmla="*/ 0 h 1154"/>
                <a:gd name="T32" fmla="*/ 399 w 1154"/>
                <a:gd name="T33" fmla="*/ 28 h 1154"/>
                <a:gd name="T34" fmla="*/ 110 w 1154"/>
                <a:gd name="T35" fmla="*/ 238 h 1154"/>
                <a:gd name="T36" fmla="*/ 0 w 1154"/>
                <a:gd name="T37" fmla="*/ 577 h 1154"/>
                <a:gd name="T38" fmla="*/ 110 w 1154"/>
                <a:gd name="T39" fmla="*/ 916 h 1154"/>
                <a:gd name="T40" fmla="*/ 399 w 1154"/>
                <a:gd name="T41" fmla="*/ 1126 h 1154"/>
                <a:gd name="T42" fmla="*/ 577 w 1154"/>
                <a:gd name="T43" fmla="*/ 1154 h 1154"/>
                <a:gd name="T44" fmla="*/ 755 w 1154"/>
                <a:gd name="T45" fmla="*/ 1126 h 1154"/>
                <a:gd name="T46" fmla="*/ 1044 w 1154"/>
                <a:gd name="T47" fmla="*/ 916 h 1154"/>
                <a:gd name="T48" fmla="*/ 1154 w 1154"/>
                <a:gd name="T49" fmla="*/ 577 h 1154"/>
                <a:gd name="T50" fmla="*/ 1154 w 1154"/>
                <a:gd name="T51" fmla="*/ 577 h 1154"/>
                <a:gd name="T52" fmla="*/ 1044 w 1154"/>
                <a:gd name="T53" fmla="*/ 238 h 1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54" h="1154">
                  <a:moveTo>
                    <a:pt x="1044" y="238"/>
                  </a:moveTo>
                  <a:cubicBezTo>
                    <a:pt x="891" y="349"/>
                    <a:pt x="891" y="349"/>
                    <a:pt x="891" y="349"/>
                  </a:cubicBezTo>
                  <a:cubicBezTo>
                    <a:pt x="938" y="413"/>
                    <a:pt x="965" y="492"/>
                    <a:pt x="965" y="577"/>
                  </a:cubicBezTo>
                  <a:cubicBezTo>
                    <a:pt x="965" y="577"/>
                    <a:pt x="965" y="577"/>
                    <a:pt x="965" y="577"/>
                  </a:cubicBezTo>
                  <a:cubicBezTo>
                    <a:pt x="965" y="662"/>
                    <a:pt x="938" y="741"/>
                    <a:pt x="891" y="805"/>
                  </a:cubicBezTo>
                  <a:cubicBezTo>
                    <a:pt x="844" y="871"/>
                    <a:pt x="776" y="921"/>
                    <a:pt x="697" y="946"/>
                  </a:cubicBezTo>
                  <a:cubicBezTo>
                    <a:pt x="659" y="959"/>
                    <a:pt x="619" y="965"/>
                    <a:pt x="577" y="965"/>
                  </a:cubicBezTo>
                  <a:cubicBezTo>
                    <a:pt x="535" y="965"/>
                    <a:pt x="495" y="959"/>
                    <a:pt x="457" y="946"/>
                  </a:cubicBezTo>
                  <a:cubicBezTo>
                    <a:pt x="378" y="921"/>
                    <a:pt x="310" y="871"/>
                    <a:pt x="263" y="805"/>
                  </a:cubicBezTo>
                  <a:cubicBezTo>
                    <a:pt x="216" y="741"/>
                    <a:pt x="189" y="662"/>
                    <a:pt x="189" y="577"/>
                  </a:cubicBezTo>
                  <a:cubicBezTo>
                    <a:pt x="189" y="492"/>
                    <a:pt x="216" y="413"/>
                    <a:pt x="263" y="349"/>
                  </a:cubicBezTo>
                  <a:cubicBezTo>
                    <a:pt x="310" y="283"/>
                    <a:pt x="378" y="233"/>
                    <a:pt x="457" y="207"/>
                  </a:cubicBezTo>
                  <a:cubicBezTo>
                    <a:pt x="495" y="195"/>
                    <a:pt x="535" y="188"/>
                    <a:pt x="577" y="188"/>
                  </a:cubicBezTo>
                  <a:cubicBezTo>
                    <a:pt x="619" y="188"/>
                    <a:pt x="659" y="195"/>
                    <a:pt x="697" y="207"/>
                  </a:cubicBezTo>
                  <a:cubicBezTo>
                    <a:pt x="755" y="28"/>
                    <a:pt x="755" y="28"/>
                    <a:pt x="755" y="28"/>
                  </a:cubicBezTo>
                  <a:cubicBezTo>
                    <a:pt x="699" y="10"/>
                    <a:pt x="639" y="0"/>
                    <a:pt x="577" y="0"/>
                  </a:cubicBezTo>
                  <a:cubicBezTo>
                    <a:pt x="515" y="0"/>
                    <a:pt x="455" y="10"/>
                    <a:pt x="399" y="28"/>
                  </a:cubicBezTo>
                  <a:cubicBezTo>
                    <a:pt x="282" y="66"/>
                    <a:pt x="181" y="140"/>
                    <a:pt x="110" y="238"/>
                  </a:cubicBezTo>
                  <a:cubicBezTo>
                    <a:pt x="41" y="333"/>
                    <a:pt x="0" y="450"/>
                    <a:pt x="0" y="577"/>
                  </a:cubicBezTo>
                  <a:cubicBezTo>
                    <a:pt x="0" y="704"/>
                    <a:pt x="41" y="821"/>
                    <a:pt x="110" y="916"/>
                  </a:cubicBezTo>
                  <a:cubicBezTo>
                    <a:pt x="181" y="1013"/>
                    <a:pt x="282" y="1088"/>
                    <a:pt x="399" y="1126"/>
                  </a:cubicBezTo>
                  <a:cubicBezTo>
                    <a:pt x="455" y="1144"/>
                    <a:pt x="515" y="1154"/>
                    <a:pt x="577" y="1154"/>
                  </a:cubicBezTo>
                  <a:cubicBezTo>
                    <a:pt x="639" y="1154"/>
                    <a:pt x="699" y="1144"/>
                    <a:pt x="755" y="1126"/>
                  </a:cubicBezTo>
                  <a:cubicBezTo>
                    <a:pt x="872" y="1088"/>
                    <a:pt x="973" y="1013"/>
                    <a:pt x="1044" y="916"/>
                  </a:cubicBezTo>
                  <a:cubicBezTo>
                    <a:pt x="1113" y="821"/>
                    <a:pt x="1154" y="704"/>
                    <a:pt x="1154" y="577"/>
                  </a:cubicBezTo>
                  <a:cubicBezTo>
                    <a:pt x="1154" y="577"/>
                    <a:pt x="1154" y="577"/>
                    <a:pt x="1154" y="577"/>
                  </a:cubicBezTo>
                  <a:cubicBezTo>
                    <a:pt x="1154" y="450"/>
                    <a:pt x="1113" y="333"/>
                    <a:pt x="1044" y="238"/>
                  </a:cubicBezTo>
                  <a:close/>
                </a:path>
              </a:pathLst>
            </a:custGeom>
            <a:solidFill>
              <a:srgbClr val="00206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grpSp>
      <p:grpSp>
        <p:nvGrpSpPr>
          <p:cNvPr id="320" name="Group 319"/>
          <p:cNvGrpSpPr/>
          <p:nvPr/>
        </p:nvGrpSpPr>
        <p:grpSpPr>
          <a:xfrm>
            <a:off x="184750" y="5598128"/>
            <a:ext cx="1088623" cy="1103909"/>
            <a:chOff x="4597400" y="5353763"/>
            <a:chExt cx="1088623" cy="1103909"/>
          </a:xfrm>
          <a:solidFill>
            <a:srgbClr val="002060"/>
          </a:solidFill>
        </p:grpSpPr>
        <p:sp>
          <p:nvSpPr>
            <p:cNvPr id="321" name="Freeform 25"/>
            <p:cNvSpPr>
              <a:spLocks noEditPoints="1"/>
            </p:cNvSpPr>
            <p:nvPr/>
          </p:nvSpPr>
          <p:spPr bwMode="auto">
            <a:xfrm>
              <a:off x="4597400" y="5467211"/>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22" name="Freeform 26"/>
            <p:cNvSpPr>
              <a:spLocks noEditPoints="1"/>
            </p:cNvSpPr>
            <p:nvPr/>
          </p:nvSpPr>
          <p:spPr bwMode="auto">
            <a:xfrm>
              <a:off x="4709239" y="5467211"/>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23" name="Freeform 27"/>
            <p:cNvSpPr>
              <a:spLocks noEditPoints="1"/>
            </p:cNvSpPr>
            <p:nvPr/>
          </p:nvSpPr>
          <p:spPr bwMode="auto">
            <a:xfrm>
              <a:off x="4820676" y="5467211"/>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24" name="Freeform 28"/>
            <p:cNvSpPr>
              <a:spLocks noEditPoints="1"/>
            </p:cNvSpPr>
            <p:nvPr/>
          </p:nvSpPr>
          <p:spPr bwMode="auto">
            <a:xfrm>
              <a:off x="4932113" y="5467211"/>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25" name="Freeform 29"/>
            <p:cNvSpPr>
              <a:spLocks noEditPoints="1"/>
            </p:cNvSpPr>
            <p:nvPr/>
          </p:nvSpPr>
          <p:spPr bwMode="auto">
            <a:xfrm>
              <a:off x="5043550" y="5467211"/>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26" name="Freeform 30"/>
            <p:cNvSpPr>
              <a:spLocks noEditPoints="1"/>
            </p:cNvSpPr>
            <p:nvPr/>
          </p:nvSpPr>
          <p:spPr bwMode="auto">
            <a:xfrm>
              <a:off x="5156194" y="5467211"/>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27" name="Freeform 31"/>
            <p:cNvSpPr>
              <a:spLocks noEditPoints="1"/>
            </p:cNvSpPr>
            <p:nvPr/>
          </p:nvSpPr>
          <p:spPr bwMode="auto">
            <a:xfrm>
              <a:off x="5267631" y="5467211"/>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28" name="Freeform 32"/>
            <p:cNvSpPr>
              <a:spLocks noEditPoints="1"/>
            </p:cNvSpPr>
            <p:nvPr/>
          </p:nvSpPr>
          <p:spPr bwMode="auto">
            <a:xfrm>
              <a:off x="5379068" y="5467211"/>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29" name="Freeform 33"/>
            <p:cNvSpPr>
              <a:spLocks noEditPoints="1"/>
            </p:cNvSpPr>
            <p:nvPr/>
          </p:nvSpPr>
          <p:spPr bwMode="auto">
            <a:xfrm>
              <a:off x="5490505" y="5467211"/>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30" name="Freeform 34"/>
            <p:cNvSpPr>
              <a:spLocks noEditPoints="1"/>
            </p:cNvSpPr>
            <p:nvPr/>
          </p:nvSpPr>
          <p:spPr bwMode="auto">
            <a:xfrm>
              <a:off x="5602345" y="5467211"/>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31" name="Freeform 35"/>
            <p:cNvSpPr>
              <a:spLocks noEditPoints="1"/>
            </p:cNvSpPr>
            <p:nvPr/>
          </p:nvSpPr>
          <p:spPr bwMode="auto">
            <a:xfrm>
              <a:off x="4597400" y="535376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69 h 88"/>
                <a:gd name="T12" fmla="*/ 18 w 88"/>
                <a:gd name="T13" fmla="*/ 44 h 88"/>
                <a:gd name="T14" fmla="*/ 44 w 88"/>
                <a:gd name="T15" fmla="*/ 18 h 88"/>
                <a:gd name="T16" fmla="*/ 70 w 88"/>
                <a:gd name="T17" fmla="*/ 44 h 88"/>
                <a:gd name="T18" fmla="*/ 44 w 88"/>
                <a:gd name="T19" fmla="*/ 6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69"/>
                  </a:moveTo>
                  <a:cubicBezTo>
                    <a:pt x="30" y="69"/>
                    <a:pt x="18" y="58"/>
                    <a:pt x="18" y="44"/>
                  </a:cubicBezTo>
                  <a:cubicBezTo>
                    <a:pt x="18" y="29"/>
                    <a:pt x="30" y="18"/>
                    <a:pt x="44" y="18"/>
                  </a:cubicBezTo>
                  <a:cubicBezTo>
                    <a:pt x="58" y="18"/>
                    <a:pt x="70" y="29"/>
                    <a:pt x="70" y="44"/>
                  </a:cubicBezTo>
                  <a:cubicBezTo>
                    <a:pt x="70" y="58"/>
                    <a:pt x="58" y="69"/>
                    <a:pt x="44"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32" name="Freeform 36"/>
            <p:cNvSpPr>
              <a:spLocks noEditPoints="1"/>
            </p:cNvSpPr>
            <p:nvPr/>
          </p:nvSpPr>
          <p:spPr bwMode="auto">
            <a:xfrm>
              <a:off x="4709239" y="5353763"/>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69 h 88"/>
                <a:gd name="T12" fmla="*/ 18 w 88"/>
                <a:gd name="T13" fmla="*/ 44 h 88"/>
                <a:gd name="T14" fmla="*/ 44 w 88"/>
                <a:gd name="T15" fmla="*/ 18 h 88"/>
                <a:gd name="T16" fmla="*/ 70 w 88"/>
                <a:gd name="T17" fmla="*/ 44 h 88"/>
                <a:gd name="T18" fmla="*/ 44 w 88"/>
                <a:gd name="T19" fmla="*/ 6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69"/>
                  </a:moveTo>
                  <a:cubicBezTo>
                    <a:pt x="30" y="69"/>
                    <a:pt x="18" y="58"/>
                    <a:pt x="18" y="44"/>
                  </a:cubicBezTo>
                  <a:cubicBezTo>
                    <a:pt x="18" y="29"/>
                    <a:pt x="30" y="18"/>
                    <a:pt x="44" y="18"/>
                  </a:cubicBezTo>
                  <a:cubicBezTo>
                    <a:pt x="58" y="18"/>
                    <a:pt x="70" y="29"/>
                    <a:pt x="70" y="44"/>
                  </a:cubicBezTo>
                  <a:cubicBezTo>
                    <a:pt x="70" y="58"/>
                    <a:pt x="58" y="69"/>
                    <a:pt x="44"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33" name="Freeform 37"/>
            <p:cNvSpPr>
              <a:spLocks noEditPoints="1"/>
            </p:cNvSpPr>
            <p:nvPr/>
          </p:nvSpPr>
          <p:spPr bwMode="auto">
            <a:xfrm>
              <a:off x="4820676" y="5353763"/>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69 h 88"/>
                <a:gd name="T12" fmla="*/ 18 w 88"/>
                <a:gd name="T13" fmla="*/ 44 h 88"/>
                <a:gd name="T14" fmla="*/ 44 w 88"/>
                <a:gd name="T15" fmla="*/ 18 h 88"/>
                <a:gd name="T16" fmla="*/ 70 w 88"/>
                <a:gd name="T17" fmla="*/ 44 h 88"/>
                <a:gd name="T18" fmla="*/ 44 w 88"/>
                <a:gd name="T19" fmla="*/ 6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69"/>
                  </a:moveTo>
                  <a:cubicBezTo>
                    <a:pt x="30" y="69"/>
                    <a:pt x="18" y="58"/>
                    <a:pt x="18" y="44"/>
                  </a:cubicBezTo>
                  <a:cubicBezTo>
                    <a:pt x="18" y="29"/>
                    <a:pt x="30" y="18"/>
                    <a:pt x="44" y="18"/>
                  </a:cubicBezTo>
                  <a:cubicBezTo>
                    <a:pt x="59" y="18"/>
                    <a:pt x="70" y="29"/>
                    <a:pt x="70" y="44"/>
                  </a:cubicBezTo>
                  <a:cubicBezTo>
                    <a:pt x="70" y="58"/>
                    <a:pt x="59" y="69"/>
                    <a:pt x="44"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34" name="Freeform 38"/>
            <p:cNvSpPr>
              <a:spLocks noEditPoints="1"/>
            </p:cNvSpPr>
            <p:nvPr/>
          </p:nvSpPr>
          <p:spPr bwMode="auto">
            <a:xfrm>
              <a:off x="4932113" y="535376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69 h 88"/>
                <a:gd name="T12" fmla="*/ 18 w 88"/>
                <a:gd name="T13" fmla="*/ 44 h 88"/>
                <a:gd name="T14" fmla="*/ 44 w 88"/>
                <a:gd name="T15" fmla="*/ 18 h 88"/>
                <a:gd name="T16" fmla="*/ 70 w 88"/>
                <a:gd name="T17" fmla="*/ 44 h 88"/>
                <a:gd name="T18" fmla="*/ 44 w 88"/>
                <a:gd name="T19" fmla="*/ 6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69"/>
                  </a:moveTo>
                  <a:cubicBezTo>
                    <a:pt x="30" y="69"/>
                    <a:pt x="18" y="58"/>
                    <a:pt x="18" y="44"/>
                  </a:cubicBezTo>
                  <a:cubicBezTo>
                    <a:pt x="18" y="29"/>
                    <a:pt x="30" y="18"/>
                    <a:pt x="44" y="18"/>
                  </a:cubicBezTo>
                  <a:cubicBezTo>
                    <a:pt x="59" y="18"/>
                    <a:pt x="70" y="29"/>
                    <a:pt x="70" y="44"/>
                  </a:cubicBezTo>
                  <a:cubicBezTo>
                    <a:pt x="70" y="58"/>
                    <a:pt x="59" y="69"/>
                    <a:pt x="44"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35" name="Freeform 39"/>
            <p:cNvSpPr>
              <a:spLocks noEditPoints="1"/>
            </p:cNvSpPr>
            <p:nvPr/>
          </p:nvSpPr>
          <p:spPr bwMode="auto">
            <a:xfrm>
              <a:off x="5043550" y="535376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69 h 88"/>
                <a:gd name="T12" fmla="*/ 18 w 88"/>
                <a:gd name="T13" fmla="*/ 44 h 88"/>
                <a:gd name="T14" fmla="*/ 44 w 88"/>
                <a:gd name="T15" fmla="*/ 18 h 88"/>
                <a:gd name="T16" fmla="*/ 70 w 88"/>
                <a:gd name="T17" fmla="*/ 44 h 88"/>
                <a:gd name="T18" fmla="*/ 44 w 88"/>
                <a:gd name="T19" fmla="*/ 6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69"/>
                  </a:moveTo>
                  <a:cubicBezTo>
                    <a:pt x="30" y="69"/>
                    <a:pt x="18" y="58"/>
                    <a:pt x="18" y="44"/>
                  </a:cubicBezTo>
                  <a:cubicBezTo>
                    <a:pt x="18" y="29"/>
                    <a:pt x="30" y="18"/>
                    <a:pt x="44" y="18"/>
                  </a:cubicBezTo>
                  <a:cubicBezTo>
                    <a:pt x="59" y="18"/>
                    <a:pt x="70" y="29"/>
                    <a:pt x="70" y="44"/>
                  </a:cubicBezTo>
                  <a:cubicBezTo>
                    <a:pt x="70" y="58"/>
                    <a:pt x="59" y="69"/>
                    <a:pt x="44"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36" name="Freeform 40"/>
            <p:cNvSpPr>
              <a:spLocks noEditPoints="1"/>
            </p:cNvSpPr>
            <p:nvPr/>
          </p:nvSpPr>
          <p:spPr bwMode="auto">
            <a:xfrm>
              <a:off x="5156194" y="5353763"/>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69 h 88"/>
                <a:gd name="T12" fmla="*/ 18 w 88"/>
                <a:gd name="T13" fmla="*/ 44 h 88"/>
                <a:gd name="T14" fmla="*/ 44 w 88"/>
                <a:gd name="T15" fmla="*/ 18 h 88"/>
                <a:gd name="T16" fmla="*/ 70 w 88"/>
                <a:gd name="T17" fmla="*/ 44 h 88"/>
                <a:gd name="T18" fmla="*/ 44 w 88"/>
                <a:gd name="T19" fmla="*/ 6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69"/>
                  </a:moveTo>
                  <a:cubicBezTo>
                    <a:pt x="29" y="69"/>
                    <a:pt x="18" y="58"/>
                    <a:pt x="18" y="44"/>
                  </a:cubicBezTo>
                  <a:cubicBezTo>
                    <a:pt x="18" y="29"/>
                    <a:pt x="29" y="18"/>
                    <a:pt x="44" y="18"/>
                  </a:cubicBezTo>
                  <a:cubicBezTo>
                    <a:pt x="58" y="18"/>
                    <a:pt x="70" y="29"/>
                    <a:pt x="70" y="44"/>
                  </a:cubicBezTo>
                  <a:cubicBezTo>
                    <a:pt x="70" y="58"/>
                    <a:pt x="58" y="69"/>
                    <a:pt x="44"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37" name="Freeform 41"/>
            <p:cNvSpPr>
              <a:spLocks noEditPoints="1"/>
            </p:cNvSpPr>
            <p:nvPr/>
          </p:nvSpPr>
          <p:spPr bwMode="auto">
            <a:xfrm>
              <a:off x="5267631" y="535376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69 h 88"/>
                <a:gd name="T12" fmla="*/ 18 w 88"/>
                <a:gd name="T13" fmla="*/ 44 h 88"/>
                <a:gd name="T14" fmla="*/ 44 w 88"/>
                <a:gd name="T15" fmla="*/ 18 h 88"/>
                <a:gd name="T16" fmla="*/ 70 w 88"/>
                <a:gd name="T17" fmla="*/ 44 h 88"/>
                <a:gd name="T18" fmla="*/ 44 w 88"/>
                <a:gd name="T19" fmla="*/ 6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69"/>
                  </a:moveTo>
                  <a:cubicBezTo>
                    <a:pt x="29" y="69"/>
                    <a:pt x="18" y="58"/>
                    <a:pt x="18" y="44"/>
                  </a:cubicBezTo>
                  <a:cubicBezTo>
                    <a:pt x="18" y="29"/>
                    <a:pt x="29" y="18"/>
                    <a:pt x="44" y="18"/>
                  </a:cubicBezTo>
                  <a:cubicBezTo>
                    <a:pt x="58" y="18"/>
                    <a:pt x="70" y="29"/>
                    <a:pt x="70" y="44"/>
                  </a:cubicBezTo>
                  <a:cubicBezTo>
                    <a:pt x="70" y="58"/>
                    <a:pt x="58" y="69"/>
                    <a:pt x="44"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38" name="Freeform 42"/>
            <p:cNvSpPr>
              <a:spLocks noEditPoints="1"/>
            </p:cNvSpPr>
            <p:nvPr/>
          </p:nvSpPr>
          <p:spPr bwMode="auto">
            <a:xfrm>
              <a:off x="5379068" y="535376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69 h 88"/>
                <a:gd name="T12" fmla="*/ 18 w 88"/>
                <a:gd name="T13" fmla="*/ 44 h 88"/>
                <a:gd name="T14" fmla="*/ 44 w 88"/>
                <a:gd name="T15" fmla="*/ 18 h 88"/>
                <a:gd name="T16" fmla="*/ 70 w 88"/>
                <a:gd name="T17" fmla="*/ 44 h 88"/>
                <a:gd name="T18" fmla="*/ 44 w 88"/>
                <a:gd name="T19" fmla="*/ 6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69"/>
                  </a:moveTo>
                  <a:cubicBezTo>
                    <a:pt x="29" y="69"/>
                    <a:pt x="18" y="58"/>
                    <a:pt x="18" y="44"/>
                  </a:cubicBezTo>
                  <a:cubicBezTo>
                    <a:pt x="18" y="29"/>
                    <a:pt x="29" y="18"/>
                    <a:pt x="44" y="18"/>
                  </a:cubicBezTo>
                  <a:cubicBezTo>
                    <a:pt x="58" y="18"/>
                    <a:pt x="70" y="29"/>
                    <a:pt x="70" y="44"/>
                  </a:cubicBezTo>
                  <a:cubicBezTo>
                    <a:pt x="70" y="58"/>
                    <a:pt x="58" y="69"/>
                    <a:pt x="44"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39" name="Freeform 43"/>
            <p:cNvSpPr>
              <a:spLocks noEditPoints="1"/>
            </p:cNvSpPr>
            <p:nvPr/>
          </p:nvSpPr>
          <p:spPr bwMode="auto">
            <a:xfrm>
              <a:off x="5490505" y="535376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69 h 88"/>
                <a:gd name="T12" fmla="*/ 18 w 88"/>
                <a:gd name="T13" fmla="*/ 44 h 88"/>
                <a:gd name="T14" fmla="*/ 44 w 88"/>
                <a:gd name="T15" fmla="*/ 18 h 88"/>
                <a:gd name="T16" fmla="*/ 70 w 88"/>
                <a:gd name="T17" fmla="*/ 44 h 88"/>
                <a:gd name="T18" fmla="*/ 44 w 88"/>
                <a:gd name="T19" fmla="*/ 6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69"/>
                  </a:moveTo>
                  <a:cubicBezTo>
                    <a:pt x="30" y="69"/>
                    <a:pt x="18" y="58"/>
                    <a:pt x="18" y="44"/>
                  </a:cubicBezTo>
                  <a:cubicBezTo>
                    <a:pt x="18" y="29"/>
                    <a:pt x="30" y="18"/>
                    <a:pt x="44" y="18"/>
                  </a:cubicBezTo>
                  <a:cubicBezTo>
                    <a:pt x="58" y="18"/>
                    <a:pt x="70" y="29"/>
                    <a:pt x="70" y="44"/>
                  </a:cubicBezTo>
                  <a:cubicBezTo>
                    <a:pt x="70" y="58"/>
                    <a:pt x="58" y="69"/>
                    <a:pt x="44"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40" name="Freeform 44"/>
            <p:cNvSpPr>
              <a:spLocks noEditPoints="1"/>
            </p:cNvSpPr>
            <p:nvPr/>
          </p:nvSpPr>
          <p:spPr bwMode="auto">
            <a:xfrm>
              <a:off x="5602345" y="5353763"/>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69 h 88"/>
                <a:gd name="T12" fmla="*/ 18 w 88"/>
                <a:gd name="T13" fmla="*/ 44 h 88"/>
                <a:gd name="T14" fmla="*/ 44 w 88"/>
                <a:gd name="T15" fmla="*/ 18 h 88"/>
                <a:gd name="T16" fmla="*/ 70 w 88"/>
                <a:gd name="T17" fmla="*/ 44 h 88"/>
                <a:gd name="T18" fmla="*/ 44 w 88"/>
                <a:gd name="T19" fmla="*/ 6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69"/>
                  </a:moveTo>
                  <a:cubicBezTo>
                    <a:pt x="30" y="69"/>
                    <a:pt x="18" y="58"/>
                    <a:pt x="18" y="44"/>
                  </a:cubicBezTo>
                  <a:cubicBezTo>
                    <a:pt x="18" y="29"/>
                    <a:pt x="30" y="18"/>
                    <a:pt x="44" y="18"/>
                  </a:cubicBezTo>
                  <a:cubicBezTo>
                    <a:pt x="58" y="18"/>
                    <a:pt x="70" y="29"/>
                    <a:pt x="70" y="44"/>
                  </a:cubicBezTo>
                  <a:cubicBezTo>
                    <a:pt x="70" y="58"/>
                    <a:pt x="58" y="69"/>
                    <a:pt x="44"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41" name="Freeform 45"/>
            <p:cNvSpPr>
              <a:spLocks noEditPoints="1"/>
            </p:cNvSpPr>
            <p:nvPr/>
          </p:nvSpPr>
          <p:spPr bwMode="auto">
            <a:xfrm>
              <a:off x="4597400" y="5580258"/>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42" name="Freeform 46"/>
            <p:cNvSpPr>
              <a:spLocks noEditPoints="1"/>
            </p:cNvSpPr>
            <p:nvPr/>
          </p:nvSpPr>
          <p:spPr bwMode="auto">
            <a:xfrm>
              <a:off x="4709239" y="5580258"/>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43" name="Freeform 47"/>
            <p:cNvSpPr>
              <a:spLocks noEditPoints="1"/>
            </p:cNvSpPr>
            <p:nvPr/>
          </p:nvSpPr>
          <p:spPr bwMode="auto">
            <a:xfrm>
              <a:off x="4820676" y="5580258"/>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44" name="Freeform 48"/>
            <p:cNvSpPr>
              <a:spLocks noEditPoints="1"/>
            </p:cNvSpPr>
            <p:nvPr/>
          </p:nvSpPr>
          <p:spPr bwMode="auto">
            <a:xfrm>
              <a:off x="4932113" y="5580258"/>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45" name="Freeform 49"/>
            <p:cNvSpPr>
              <a:spLocks noEditPoints="1"/>
            </p:cNvSpPr>
            <p:nvPr/>
          </p:nvSpPr>
          <p:spPr bwMode="auto">
            <a:xfrm>
              <a:off x="5043550" y="5580258"/>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46" name="Freeform 50"/>
            <p:cNvSpPr>
              <a:spLocks noEditPoints="1"/>
            </p:cNvSpPr>
            <p:nvPr/>
          </p:nvSpPr>
          <p:spPr bwMode="auto">
            <a:xfrm>
              <a:off x="5156194" y="5580258"/>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47" name="Freeform 51"/>
            <p:cNvSpPr>
              <a:spLocks noEditPoints="1"/>
            </p:cNvSpPr>
            <p:nvPr/>
          </p:nvSpPr>
          <p:spPr bwMode="auto">
            <a:xfrm>
              <a:off x="5267631" y="5580258"/>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48" name="Freeform 52"/>
            <p:cNvSpPr>
              <a:spLocks noEditPoints="1"/>
            </p:cNvSpPr>
            <p:nvPr/>
          </p:nvSpPr>
          <p:spPr bwMode="auto">
            <a:xfrm>
              <a:off x="5379068" y="5580258"/>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49" name="Freeform 53"/>
            <p:cNvSpPr>
              <a:spLocks noEditPoints="1"/>
            </p:cNvSpPr>
            <p:nvPr/>
          </p:nvSpPr>
          <p:spPr bwMode="auto">
            <a:xfrm>
              <a:off x="5490505" y="5580258"/>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50" name="Freeform 54"/>
            <p:cNvSpPr>
              <a:spLocks noEditPoints="1"/>
            </p:cNvSpPr>
            <p:nvPr/>
          </p:nvSpPr>
          <p:spPr bwMode="auto">
            <a:xfrm>
              <a:off x="5602345" y="5580258"/>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51" name="Freeform 55"/>
            <p:cNvSpPr>
              <a:spLocks noEditPoints="1"/>
            </p:cNvSpPr>
            <p:nvPr/>
          </p:nvSpPr>
          <p:spPr bwMode="auto">
            <a:xfrm>
              <a:off x="4597400" y="5693706"/>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52" name="Freeform 56"/>
            <p:cNvSpPr>
              <a:spLocks noEditPoints="1"/>
            </p:cNvSpPr>
            <p:nvPr/>
          </p:nvSpPr>
          <p:spPr bwMode="auto">
            <a:xfrm>
              <a:off x="4709239" y="5693706"/>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53" name="Freeform 57"/>
            <p:cNvSpPr>
              <a:spLocks noEditPoints="1"/>
            </p:cNvSpPr>
            <p:nvPr/>
          </p:nvSpPr>
          <p:spPr bwMode="auto">
            <a:xfrm>
              <a:off x="4820676" y="5693706"/>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54" name="Freeform 58"/>
            <p:cNvSpPr>
              <a:spLocks noEditPoints="1"/>
            </p:cNvSpPr>
            <p:nvPr/>
          </p:nvSpPr>
          <p:spPr bwMode="auto">
            <a:xfrm>
              <a:off x="4932113" y="5693706"/>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55" name="Freeform 59"/>
            <p:cNvSpPr>
              <a:spLocks noEditPoints="1"/>
            </p:cNvSpPr>
            <p:nvPr/>
          </p:nvSpPr>
          <p:spPr bwMode="auto">
            <a:xfrm>
              <a:off x="5043550" y="5693706"/>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56" name="Freeform 60"/>
            <p:cNvSpPr>
              <a:spLocks noEditPoints="1"/>
            </p:cNvSpPr>
            <p:nvPr/>
          </p:nvSpPr>
          <p:spPr bwMode="auto">
            <a:xfrm>
              <a:off x="5156194" y="5693706"/>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57" name="Freeform 61"/>
            <p:cNvSpPr>
              <a:spLocks noEditPoints="1"/>
            </p:cNvSpPr>
            <p:nvPr/>
          </p:nvSpPr>
          <p:spPr bwMode="auto">
            <a:xfrm>
              <a:off x="5267631" y="5693706"/>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58" name="Freeform 62"/>
            <p:cNvSpPr>
              <a:spLocks noEditPoints="1"/>
            </p:cNvSpPr>
            <p:nvPr/>
          </p:nvSpPr>
          <p:spPr bwMode="auto">
            <a:xfrm>
              <a:off x="5379068" y="5693706"/>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59" name="Freeform 63"/>
            <p:cNvSpPr>
              <a:spLocks noEditPoints="1"/>
            </p:cNvSpPr>
            <p:nvPr/>
          </p:nvSpPr>
          <p:spPr bwMode="auto">
            <a:xfrm>
              <a:off x="5490505" y="5693706"/>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60" name="Freeform 64"/>
            <p:cNvSpPr>
              <a:spLocks noEditPoints="1"/>
            </p:cNvSpPr>
            <p:nvPr/>
          </p:nvSpPr>
          <p:spPr bwMode="auto">
            <a:xfrm>
              <a:off x="5602345" y="5693706"/>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61" name="Freeform 65"/>
            <p:cNvSpPr>
              <a:spLocks noEditPoints="1"/>
            </p:cNvSpPr>
            <p:nvPr/>
          </p:nvSpPr>
          <p:spPr bwMode="auto">
            <a:xfrm>
              <a:off x="4597400" y="580715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62" name="Freeform 66"/>
            <p:cNvSpPr>
              <a:spLocks noEditPoints="1"/>
            </p:cNvSpPr>
            <p:nvPr/>
          </p:nvSpPr>
          <p:spPr bwMode="auto">
            <a:xfrm>
              <a:off x="4709239" y="5807154"/>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63" name="Freeform 67"/>
            <p:cNvSpPr>
              <a:spLocks noEditPoints="1"/>
            </p:cNvSpPr>
            <p:nvPr/>
          </p:nvSpPr>
          <p:spPr bwMode="auto">
            <a:xfrm>
              <a:off x="4820676" y="5807154"/>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64" name="Freeform 68"/>
            <p:cNvSpPr>
              <a:spLocks noEditPoints="1"/>
            </p:cNvSpPr>
            <p:nvPr/>
          </p:nvSpPr>
          <p:spPr bwMode="auto">
            <a:xfrm>
              <a:off x="4932113" y="580715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65" name="Freeform 69"/>
            <p:cNvSpPr>
              <a:spLocks noEditPoints="1"/>
            </p:cNvSpPr>
            <p:nvPr/>
          </p:nvSpPr>
          <p:spPr bwMode="auto">
            <a:xfrm>
              <a:off x="5043550" y="580715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66" name="Freeform 70"/>
            <p:cNvSpPr>
              <a:spLocks noEditPoints="1"/>
            </p:cNvSpPr>
            <p:nvPr/>
          </p:nvSpPr>
          <p:spPr bwMode="auto">
            <a:xfrm>
              <a:off x="5156194" y="5807154"/>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67" name="Freeform 71"/>
            <p:cNvSpPr>
              <a:spLocks noEditPoints="1"/>
            </p:cNvSpPr>
            <p:nvPr/>
          </p:nvSpPr>
          <p:spPr bwMode="auto">
            <a:xfrm>
              <a:off x="5267631" y="580715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68" name="Freeform 72"/>
            <p:cNvSpPr>
              <a:spLocks noEditPoints="1"/>
            </p:cNvSpPr>
            <p:nvPr/>
          </p:nvSpPr>
          <p:spPr bwMode="auto">
            <a:xfrm>
              <a:off x="5379068" y="580715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69" name="Freeform 73"/>
            <p:cNvSpPr>
              <a:spLocks noEditPoints="1"/>
            </p:cNvSpPr>
            <p:nvPr/>
          </p:nvSpPr>
          <p:spPr bwMode="auto">
            <a:xfrm>
              <a:off x="5490505" y="580715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70" name="Freeform 74"/>
            <p:cNvSpPr>
              <a:spLocks noEditPoints="1"/>
            </p:cNvSpPr>
            <p:nvPr/>
          </p:nvSpPr>
          <p:spPr bwMode="auto">
            <a:xfrm>
              <a:off x="5602345" y="5807154"/>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71" name="Freeform 75"/>
            <p:cNvSpPr>
              <a:spLocks noEditPoints="1"/>
            </p:cNvSpPr>
            <p:nvPr/>
          </p:nvSpPr>
          <p:spPr bwMode="auto">
            <a:xfrm>
              <a:off x="4597400" y="592060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72" name="Freeform 76"/>
            <p:cNvSpPr>
              <a:spLocks noEditPoints="1"/>
            </p:cNvSpPr>
            <p:nvPr/>
          </p:nvSpPr>
          <p:spPr bwMode="auto">
            <a:xfrm>
              <a:off x="4709239" y="5920603"/>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73" name="Freeform 77"/>
            <p:cNvSpPr>
              <a:spLocks noEditPoints="1"/>
            </p:cNvSpPr>
            <p:nvPr/>
          </p:nvSpPr>
          <p:spPr bwMode="auto">
            <a:xfrm>
              <a:off x="4820676" y="5920603"/>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74" name="Freeform 78"/>
            <p:cNvSpPr>
              <a:spLocks noEditPoints="1"/>
            </p:cNvSpPr>
            <p:nvPr/>
          </p:nvSpPr>
          <p:spPr bwMode="auto">
            <a:xfrm>
              <a:off x="4932113" y="592060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75" name="Freeform 79"/>
            <p:cNvSpPr>
              <a:spLocks noEditPoints="1"/>
            </p:cNvSpPr>
            <p:nvPr/>
          </p:nvSpPr>
          <p:spPr bwMode="auto">
            <a:xfrm>
              <a:off x="5043550" y="592060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9" y="88"/>
                    <a:pt x="88" y="68"/>
                    <a:pt x="88" y="44"/>
                  </a:cubicBezTo>
                  <a:cubicBezTo>
                    <a:pt x="88" y="19"/>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76" name="Freeform 80"/>
            <p:cNvSpPr>
              <a:spLocks noEditPoints="1"/>
            </p:cNvSpPr>
            <p:nvPr/>
          </p:nvSpPr>
          <p:spPr bwMode="auto">
            <a:xfrm>
              <a:off x="5156194" y="5920603"/>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77" name="Freeform 81"/>
            <p:cNvSpPr>
              <a:spLocks noEditPoints="1"/>
            </p:cNvSpPr>
            <p:nvPr/>
          </p:nvSpPr>
          <p:spPr bwMode="auto">
            <a:xfrm>
              <a:off x="5267631" y="592060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19"/>
                    <a:pt x="0" y="44"/>
                  </a:cubicBezTo>
                  <a:cubicBezTo>
                    <a:pt x="0" y="68"/>
                    <a:pt x="19"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78" name="Freeform 82"/>
            <p:cNvSpPr>
              <a:spLocks noEditPoints="1"/>
            </p:cNvSpPr>
            <p:nvPr/>
          </p:nvSpPr>
          <p:spPr bwMode="auto">
            <a:xfrm>
              <a:off x="5379068" y="592060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79" name="Freeform 83"/>
            <p:cNvSpPr>
              <a:spLocks noEditPoints="1"/>
            </p:cNvSpPr>
            <p:nvPr/>
          </p:nvSpPr>
          <p:spPr bwMode="auto">
            <a:xfrm>
              <a:off x="5490505" y="5920603"/>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80" name="Freeform 84"/>
            <p:cNvSpPr>
              <a:spLocks noEditPoints="1"/>
            </p:cNvSpPr>
            <p:nvPr/>
          </p:nvSpPr>
          <p:spPr bwMode="auto">
            <a:xfrm>
              <a:off x="5602345" y="5920603"/>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19"/>
                    <a:pt x="0" y="44"/>
                  </a:cubicBezTo>
                  <a:cubicBezTo>
                    <a:pt x="0" y="68"/>
                    <a:pt x="20" y="88"/>
                    <a:pt x="44" y="88"/>
                  </a:cubicBezTo>
                  <a:cubicBezTo>
                    <a:pt x="68" y="88"/>
                    <a:pt x="88" y="68"/>
                    <a:pt x="88" y="44"/>
                  </a:cubicBezTo>
                  <a:cubicBezTo>
                    <a:pt x="88" y="19"/>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81" name="Freeform 85"/>
            <p:cNvSpPr>
              <a:spLocks noEditPoints="1"/>
            </p:cNvSpPr>
            <p:nvPr/>
          </p:nvSpPr>
          <p:spPr bwMode="auto">
            <a:xfrm>
              <a:off x="4597400" y="6033649"/>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82" name="Freeform 86"/>
            <p:cNvSpPr>
              <a:spLocks noEditPoints="1"/>
            </p:cNvSpPr>
            <p:nvPr/>
          </p:nvSpPr>
          <p:spPr bwMode="auto">
            <a:xfrm>
              <a:off x="4709239" y="6033649"/>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83" name="Freeform 87"/>
            <p:cNvSpPr>
              <a:spLocks noEditPoints="1"/>
            </p:cNvSpPr>
            <p:nvPr/>
          </p:nvSpPr>
          <p:spPr bwMode="auto">
            <a:xfrm>
              <a:off x="4820676" y="6033649"/>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84" name="Freeform 88"/>
            <p:cNvSpPr>
              <a:spLocks noEditPoints="1"/>
            </p:cNvSpPr>
            <p:nvPr/>
          </p:nvSpPr>
          <p:spPr bwMode="auto">
            <a:xfrm>
              <a:off x="4932113" y="6033649"/>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85" name="Freeform 89"/>
            <p:cNvSpPr>
              <a:spLocks noEditPoints="1"/>
            </p:cNvSpPr>
            <p:nvPr/>
          </p:nvSpPr>
          <p:spPr bwMode="auto">
            <a:xfrm>
              <a:off x="5043550" y="6033649"/>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29"/>
                    <a:pt x="30" y="18"/>
                    <a:pt x="44" y="18"/>
                  </a:cubicBezTo>
                  <a:cubicBezTo>
                    <a:pt x="59" y="18"/>
                    <a:pt x="70" y="29"/>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86" name="Freeform 90"/>
            <p:cNvSpPr>
              <a:spLocks noEditPoints="1"/>
            </p:cNvSpPr>
            <p:nvPr/>
          </p:nvSpPr>
          <p:spPr bwMode="auto">
            <a:xfrm>
              <a:off x="5156194" y="6033649"/>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20"/>
                    <a:pt x="0" y="44"/>
                  </a:cubicBezTo>
                  <a:cubicBezTo>
                    <a:pt x="0" y="68"/>
                    <a:pt x="19" y="88"/>
                    <a:pt x="44" y="88"/>
                  </a:cubicBezTo>
                  <a:cubicBezTo>
                    <a:pt x="68" y="88"/>
                    <a:pt x="88" y="68"/>
                    <a:pt x="88" y="44"/>
                  </a:cubicBezTo>
                  <a:cubicBezTo>
                    <a:pt x="88" y="20"/>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87" name="Freeform 91"/>
            <p:cNvSpPr>
              <a:spLocks noEditPoints="1"/>
            </p:cNvSpPr>
            <p:nvPr/>
          </p:nvSpPr>
          <p:spPr bwMode="auto">
            <a:xfrm>
              <a:off x="5267631" y="6033649"/>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20"/>
                    <a:pt x="0" y="44"/>
                  </a:cubicBezTo>
                  <a:cubicBezTo>
                    <a:pt x="0" y="68"/>
                    <a:pt x="19" y="88"/>
                    <a:pt x="44" y="88"/>
                  </a:cubicBezTo>
                  <a:cubicBezTo>
                    <a:pt x="68" y="88"/>
                    <a:pt x="88" y="68"/>
                    <a:pt x="88" y="44"/>
                  </a:cubicBezTo>
                  <a:cubicBezTo>
                    <a:pt x="88" y="20"/>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88" name="Freeform 92"/>
            <p:cNvSpPr>
              <a:spLocks noEditPoints="1"/>
            </p:cNvSpPr>
            <p:nvPr/>
          </p:nvSpPr>
          <p:spPr bwMode="auto">
            <a:xfrm>
              <a:off x="5379068" y="6033649"/>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29" y="70"/>
                    <a:pt x="18" y="58"/>
                    <a:pt x="18" y="44"/>
                  </a:cubicBezTo>
                  <a:cubicBezTo>
                    <a:pt x="18" y="29"/>
                    <a:pt x="29"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89" name="Freeform 93"/>
            <p:cNvSpPr>
              <a:spLocks noEditPoints="1"/>
            </p:cNvSpPr>
            <p:nvPr/>
          </p:nvSpPr>
          <p:spPr bwMode="auto">
            <a:xfrm>
              <a:off x="5490505" y="6033649"/>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90" name="Freeform 94"/>
            <p:cNvSpPr>
              <a:spLocks noEditPoints="1"/>
            </p:cNvSpPr>
            <p:nvPr/>
          </p:nvSpPr>
          <p:spPr bwMode="auto">
            <a:xfrm>
              <a:off x="5602345" y="6033649"/>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29"/>
                    <a:pt x="30" y="18"/>
                    <a:pt x="44" y="18"/>
                  </a:cubicBezTo>
                  <a:cubicBezTo>
                    <a:pt x="58" y="18"/>
                    <a:pt x="70" y="29"/>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91" name="Freeform 95"/>
            <p:cNvSpPr>
              <a:spLocks noEditPoints="1"/>
            </p:cNvSpPr>
            <p:nvPr/>
          </p:nvSpPr>
          <p:spPr bwMode="auto">
            <a:xfrm>
              <a:off x="4597400" y="6147097"/>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92" name="Freeform 96"/>
            <p:cNvSpPr>
              <a:spLocks noEditPoints="1"/>
            </p:cNvSpPr>
            <p:nvPr/>
          </p:nvSpPr>
          <p:spPr bwMode="auto">
            <a:xfrm>
              <a:off x="4709239" y="6147097"/>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93" name="Freeform 97"/>
            <p:cNvSpPr>
              <a:spLocks noEditPoints="1"/>
            </p:cNvSpPr>
            <p:nvPr/>
          </p:nvSpPr>
          <p:spPr bwMode="auto">
            <a:xfrm>
              <a:off x="4820676" y="6147097"/>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30"/>
                    <a:pt x="30" y="18"/>
                    <a:pt x="44" y="18"/>
                  </a:cubicBezTo>
                  <a:cubicBezTo>
                    <a:pt x="59" y="18"/>
                    <a:pt x="70" y="30"/>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94" name="Freeform 98"/>
            <p:cNvSpPr>
              <a:spLocks noEditPoints="1"/>
            </p:cNvSpPr>
            <p:nvPr/>
          </p:nvSpPr>
          <p:spPr bwMode="auto">
            <a:xfrm>
              <a:off x="4932113" y="6147097"/>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30"/>
                    <a:pt x="30" y="18"/>
                    <a:pt x="44" y="18"/>
                  </a:cubicBezTo>
                  <a:cubicBezTo>
                    <a:pt x="59" y="18"/>
                    <a:pt x="70" y="30"/>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95" name="Freeform 99"/>
            <p:cNvSpPr>
              <a:spLocks noEditPoints="1"/>
            </p:cNvSpPr>
            <p:nvPr/>
          </p:nvSpPr>
          <p:spPr bwMode="auto">
            <a:xfrm>
              <a:off x="5043550" y="6147097"/>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30"/>
                    <a:pt x="30" y="18"/>
                    <a:pt x="44" y="18"/>
                  </a:cubicBezTo>
                  <a:cubicBezTo>
                    <a:pt x="59" y="18"/>
                    <a:pt x="70" y="30"/>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96" name="Freeform 100"/>
            <p:cNvSpPr>
              <a:spLocks noEditPoints="1"/>
            </p:cNvSpPr>
            <p:nvPr/>
          </p:nvSpPr>
          <p:spPr bwMode="auto">
            <a:xfrm>
              <a:off x="5156194" y="6147097"/>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20"/>
                    <a:pt x="0" y="44"/>
                  </a:cubicBezTo>
                  <a:cubicBezTo>
                    <a:pt x="0" y="68"/>
                    <a:pt x="19" y="88"/>
                    <a:pt x="44" y="88"/>
                  </a:cubicBezTo>
                  <a:cubicBezTo>
                    <a:pt x="68" y="88"/>
                    <a:pt x="88" y="68"/>
                    <a:pt x="88" y="44"/>
                  </a:cubicBezTo>
                  <a:cubicBezTo>
                    <a:pt x="88" y="20"/>
                    <a:pt x="68" y="0"/>
                    <a:pt x="44" y="0"/>
                  </a:cubicBezTo>
                  <a:close/>
                  <a:moveTo>
                    <a:pt x="44" y="70"/>
                  </a:moveTo>
                  <a:cubicBezTo>
                    <a:pt x="29" y="70"/>
                    <a:pt x="18" y="58"/>
                    <a:pt x="18" y="44"/>
                  </a:cubicBezTo>
                  <a:cubicBezTo>
                    <a:pt x="18" y="30"/>
                    <a:pt x="29"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97" name="Freeform 101"/>
            <p:cNvSpPr>
              <a:spLocks noEditPoints="1"/>
            </p:cNvSpPr>
            <p:nvPr/>
          </p:nvSpPr>
          <p:spPr bwMode="auto">
            <a:xfrm>
              <a:off x="5267631" y="6147097"/>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20"/>
                    <a:pt x="0" y="44"/>
                  </a:cubicBezTo>
                  <a:cubicBezTo>
                    <a:pt x="0" y="68"/>
                    <a:pt x="19" y="88"/>
                    <a:pt x="44" y="88"/>
                  </a:cubicBezTo>
                  <a:cubicBezTo>
                    <a:pt x="68" y="88"/>
                    <a:pt x="88" y="68"/>
                    <a:pt x="88" y="44"/>
                  </a:cubicBezTo>
                  <a:cubicBezTo>
                    <a:pt x="88" y="20"/>
                    <a:pt x="68" y="0"/>
                    <a:pt x="44" y="0"/>
                  </a:cubicBezTo>
                  <a:close/>
                  <a:moveTo>
                    <a:pt x="44" y="70"/>
                  </a:moveTo>
                  <a:cubicBezTo>
                    <a:pt x="29" y="70"/>
                    <a:pt x="18" y="58"/>
                    <a:pt x="18" y="44"/>
                  </a:cubicBezTo>
                  <a:cubicBezTo>
                    <a:pt x="18" y="30"/>
                    <a:pt x="29"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98" name="Freeform 102"/>
            <p:cNvSpPr>
              <a:spLocks noEditPoints="1"/>
            </p:cNvSpPr>
            <p:nvPr/>
          </p:nvSpPr>
          <p:spPr bwMode="auto">
            <a:xfrm>
              <a:off x="5379068" y="6147097"/>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29" y="70"/>
                    <a:pt x="18" y="58"/>
                    <a:pt x="18" y="44"/>
                  </a:cubicBezTo>
                  <a:cubicBezTo>
                    <a:pt x="18" y="30"/>
                    <a:pt x="29"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399" name="Freeform 103"/>
            <p:cNvSpPr>
              <a:spLocks noEditPoints="1"/>
            </p:cNvSpPr>
            <p:nvPr/>
          </p:nvSpPr>
          <p:spPr bwMode="auto">
            <a:xfrm>
              <a:off x="5490505" y="6147097"/>
              <a:ext cx="84081"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00" name="Freeform 104"/>
            <p:cNvSpPr>
              <a:spLocks noEditPoints="1"/>
            </p:cNvSpPr>
            <p:nvPr/>
          </p:nvSpPr>
          <p:spPr bwMode="auto">
            <a:xfrm>
              <a:off x="5602345" y="6147097"/>
              <a:ext cx="83678" cy="84081"/>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01" name="Freeform 105"/>
            <p:cNvSpPr>
              <a:spLocks noEditPoints="1"/>
            </p:cNvSpPr>
            <p:nvPr/>
          </p:nvSpPr>
          <p:spPr bwMode="auto">
            <a:xfrm>
              <a:off x="4597400" y="6260545"/>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02" name="Freeform 106"/>
            <p:cNvSpPr>
              <a:spLocks noEditPoints="1"/>
            </p:cNvSpPr>
            <p:nvPr/>
          </p:nvSpPr>
          <p:spPr bwMode="auto">
            <a:xfrm>
              <a:off x="4709239" y="6260545"/>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03" name="Freeform 107"/>
            <p:cNvSpPr>
              <a:spLocks noEditPoints="1"/>
            </p:cNvSpPr>
            <p:nvPr/>
          </p:nvSpPr>
          <p:spPr bwMode="auto">
            <a:xfrm>
              <a:off x="4820676" y="6260545"/>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30"/>
                    <a:pt x="30" y="18"/>
                    <a:pt x="44" y="18"/>
                  </a:cubicBezTo>
                  <a:cubicBezTo>
                    <a:pt x="59" y="18"/>
                    <a:pt x="70" y="30"/>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04" name="Freeform 108"/>
            <p:cNvSpPr>
              <a:spLocks noEditPoints="1"/>
            </p:cNvSpPr>
            <p:nvPr/>
          </p:nvSpPr>
          <p:spPr bwMode="auto">
            <a:xfrm>
              <a:off x="4932113" y="6260545"/>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30"/>
                    <a:pt x="30" y="18"/>
                    <a:pt x="44" y="18"/>
                  </a:cubicBezTo>
                  <a:cubicBezTo>
                    <a:pt x="59" y="18"/>
                    <a:pt x="70" y="30"/>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05" name="Freeform 109"/>
            <p:cNvSpPr>
              <a:spLocks noEditPoints="1"/>
            </p:cNvSpPr>
            <p:nvPr/>
          </p:nvSpPr>
          <p:spPr bwMode="auto">
            <a:xfrm>
              <a:off x="5043550" y="6260545"/>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30"/>
                    <a:pt x="30" y="18"/>
                    <a:pt x="44" y="18"/>
                  </a:cubicBezTo>
                  <a:cubicBezTo>
                    <a:pt x="59" y="18"/>
                    <a:pt x="70" y="30"/>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06" name="Freeform 110"/>
            <p:cNvSpPr>
              <a:spLocks noEditPoints="1"/>
            </p:cNvSpPr>
            <p:nvPr/>
          </p:nvSpPr>
          <p:spPr bwMode="auto">
            <a:xfrm>
              <a:off x="5156194" y="6260545"/>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20"/>
                    <a:pt x="0" y="44"/>
                  </a:cubicBezTo>
                  <a:cubicBezTo>
                    <a:pt x="0" y="68"/>
                    <a:pt x="19" y="88"/>
                    <a:pt x="44" y="88"/>
                  </a:cubicBezTo>
                  <a:cubicBezTo>
                    <a:pt x="68" y="88"/>
                    <a:pt x="88" y="68"/>
                    <a:pt x="88" y="44"/>
                  </a:cubicBezTo>
                  <a:cubicBezTo>
                    <a:pt x="88" y="20"/>
                    <a:pt x="68" y="0"/>
                    <a:pt x="44" y="0"/>
                  </a:cubicBezTo>
                  <a:close/>
                  <a:moveTo>
                    <a:pt x="44" y="70"/>
                  </a:moveTo>
                  <a:cubicBezTo>
                    <a:pt x="29" y="70"/>
                    <a:pt x="18" y="58"/>
                    <a:pt x="18" y="44"/>
                  </a:cubicBezTo>
                  <a:cubicBezTo>
                    <a:pt x="18" y="30"/>
                    <a:pt x="29"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07" name="Freeform 111"/>
            <p:cNvSpPr>
              <a:spLocks noEditPoints="1"/>
            </p:cNvSpPr>
            <p:nvPr/>
          </p:nvSpPr>
          <p:spPr bwMode="auto">
            <a:xfrm>
              <a:off x="5267631" y="6260545"/>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20"/>
                    <a:pt x="0" y="44"/>
                  </a:cubicBezTo>
                  <a:cubicBezTo>
                    <a:pt x="0" y="68"/>
                    <a:pt x="19" y="88"/>
                    <a:pt x="44" y="88"/>
                  </a:cubicBezTo>
                  <a:cubicBezTo>
                    <a:pt x="68" y="88"/>
                    <a:pt x="88" y="68"/>
                    <a:pt x="88" y="44"/>
                  </a:cubicBezTo>
                  <a:cubicBezTo>
                    <a:pt x="88" y="20"/>
                    <a:pt x="68" y="0"/>
                    <a:pt x="44" y="0"/>
                  </a:cubicBezTo>
                  <a:close/>
                  <a:moveTo>
                    <a:pt x="44" y="70"/>
                  </a:moveTo>
                  <a:cubicBezTo>
                    <a:pt x="29" y="70"/>
                    <a:pt x="18" y="58"/>
                    <a:pt x="18" y="44"/>
                  </a:cubicBezTo>
                  <a:cubicBezTo>
                    <a:pt x="18" y="30"/>
                    <a:pt x="29"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08" name="Freeform 112"/>
            <p:cNvSpPr>
              <a:spLocks noEditPoints="1"/>
            </p:cNvSpPr>
            <p:nvPr/>
          </p:nvSpPr>
          <p:spPr bwMode="auto">
            <a:xfrm>
              <a:off x="5379068" y="6260545"/>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29" y="70"/>
                    <a:pt x="18" y="58"/>
                    <a:pt x="18" y="44"/>
                  </a:cubicBezTo>
                  <a:cubicBezTo>
                    <a:pt x="18" y="30"/>
                    <a:pt x="29"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09" name="Freeform 113"/>
            <p:cNvSpPr>
              <a:spLocks noEditPoints="1"/>
            </p:cNvSpPr>
            <p:nvPr/>
          </p:nvSpPr>
          <p:spPr bwMode="auto">
            <a:xfrm>
              <a:off x="5490505" y="6260545"/>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10" name="Freeform 114"/>
            <p:cNvSpPr>
              <a:spLocks noEditPoints="1"/>
            </p:cNvSpPr>
            <p:nvPr/>
          </p:nvSpPr>
          <p:spPr bwMode="auto">
            <a:xfrm>
              <a:off x="5602345" y="6260545"/>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11" name="Freeform 115"/>
            <p:cNvSpPr>
              <a:spLocks noEditPoints="1"/>
            </p:cNvSpPr>
            <p:nvPr/>
          </p:nvSpPr>
          <p:spPr bwMode="auto">
            <a:xfrm>
              <a:off x="4597400" y="637399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12" name="Freeform 116"/>
            <p:cNvSpPr>
              <a:spLocks noEditPoints="1"/>
            </p:cNvSpPr>
            <p:nvPr/>
          </p:nvSpPr>
          <p:spPr bwMode="auto">
            <a:xfrm>
              <a:off x="4709239" y="6373994"/>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13" name="Freeform 117"/>
            <p:cNvSpPr>
              <a:spLocks noEditPoints="1"/>
            </p:cNvSpPr>
            <p:nvPr/>
          </p:nvSpPr>
          <p:spPr bwMode="auto">
            <a:xfrm>
              <a:off x="4820676" y="6373994"/>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30"/>
                    <a:pt x="30" y="18"/>
                    <a:pt x="44" y="18"/>
                  </a:cubicBezTo>
                  <a:cubicBezTo>
                    <a:pt x="59" y="18"/>
                    <a:pt x="70" y="30"/>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14" name="Freeform 118"/>
            <p:cNvSpPr>
              <a:spLocks noEditPoints="1"/>
            </p:cNvSpPr>
            <p:nvPr/>
          </p:nvSpPr>
          <p:spPr bwMode="auto">
            <a:xfrm>
              <a:off x="4932113" y="637399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30"/>
                    <a:pt x="30" y="18"/>
                    <a:pt x="44" y="18"/>
                  </a:cubicBezTo>
                  <a:cubicBezTo>
                    <a:pt x="59" y="18"/>
                    <a:pt x="70" y="30"/>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15" name="Freeform 119"/>
            <p:cNvSpPr>
              <a:spLocks noEditPoints="1"/>
            </p:cNvSpPr>
            <p:nvPr/>
          </p:nvSpPr>
          <p:spPr bwMode="auto">
            <a:xfrm>
              <a:off x="5043550" y="637399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9" y="88"/>
                    <a:pt x="88" y="68"/>
                    <a:pt x="88" y="44"/>
                  </a:cubicBezTo>
                  <a:cubicBezTo>
                    <a:pt x="88" y="20"/>
                    <a:pt x="69" y="0"/>
                    <a:pt x="44" y="0"/>
                  </a:cubicBezTo>
                  <a:close/>
                  <a:moveTo>
                    <a:pt x="44" y="70"/>
                  </a:moveTo>
                  <a:cubicBezTo>
                    <a:pt x="30" y="70"/>
                    <a:pt x="18" y="58"/>
                    <a:pt x="18" y="44"/>
                  </a:cubicBezTo>
                  <a:cubicBezTo>
                    <a:pt x="18" y="30"/>
                    <a:pt x="30" y="18"/>
                    <a:pt x="44" y="18"/>
                  </a:cubicBezTo>
                  <a:cubicBezTo>
                    <a:pt x="59" y="18"/>
                    <a:pt x="70" y="30"/>
                    <a:pt x="70" y="44"/>
                  </a:cubicBezTo>
                  <a:cubicBezTo>
                    <a:pt x="70" y="58"/>
                    <a:pt x="59"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16" name="Freeform 120"/>
            <p:cNvSpPr>
              <a:spLocks noEditPoints="1"/>
            </p:cNvSpPr>
            <p:nvPr/>
          </p:nvSpPr>
          <p:spPr bwMode="auto">
            <a:xfrm>
              <a:off x="5156194" y="6373994"/>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20"/>
                    <a:pt x="0" y="44"/>
                  </a:cubicBezTo>
                  <a:cubicBezTo>
                    <a:pt x="0" y="68"/>
                    <a:pt x="19" y="88"/>
                    <a:pt x="44" y="88"/>
                  </a:cubicBezTo>
                  <a:cubicBezTo>
                    <a:pt x="68" y="88"/>
                    <a:pt x="88" y="68"/>
                    <a:pt x="88" y="44"/>
                  </a:cubicBezTo>
                  <a:cubicBezTo>
                    <a:pt x="88" y="20"/>
                    <a:pt x="68" y="0"/>
                    <a:pt x="44" y="0"/>
                  </a:cubicBezTo>
                  <a:close/>
                  <a:moveTo>
                    <a:pt x="44" y="70"/>
                  </a:moveTo>
                  <a:cubicBezTo>
                    <a:pt x="29" y="70"/>
                    <a:pt x="18" y="58"/>
                    <a:pt x="18" y="44"/>
                  </a:cubicBezTo>
                  <a:cubicBezTo>
                    <a:pt x="18" y="30"/>
                    <a:pt x="29"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17" name="Freeform 121"/>
            <p:cNvSpPr>
              <a:spLocks noEditPoints="1"/>
            </p:cNvSpPr>
            <p:nvPr/>
          </p:nvSpPr>
          <p:spPr bwMode="auto">
            <a:xfrm>
              <a:off x="5267631" y="637399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19" y="0"/>
                    <a:pt x="0" y="20"/>
                    <a:pt x="0" y="44"/>
                  </a:cubicBezTo>
                  <a:cubicBezTo>
                    <a:pt x="0" y="68"/>
                    <a:pt x="19" y="88"/>
                    <a:pt x="44" y="88"/>
                  </a:cubicBezTo>
                  <a:cubicBezTo>
                    <a:pt x="68" y="88"/>
                    <a:pt x="88" y="68"/>
                    <a:pt x="88" y="44"/>
                  </a:cubicBezTo>
                  <a:cubicBezTo>
                    <a:pt x="88" y="20"/>
                    <a:pt x="68" y="0"/>
                    <a:pt x="44" y="0"/>
                  </a:cubicBezTo>
                  <a:close/>
                  <a:moveTo>
                    <a:pt x="44" y="70"/>
                  </a:moveTo>
                  <a:cubicBezTo>
                    <a:pt x="29" y="70"/>
                    <a:pt x="18" y="58"/>
                    <a:pt x="18" y="44"/>
                  </a:cubicBezTo>
                  <a:cubicBezTo>
                    <a:pt x="18" y="30"/>
                    <a:pt x="29"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18" name="Freeform 122"/>
            <p:cNvSpPr>
              <a:spLocks noEditPoints="1"/>
            </p:cNvSpPr>
            <p:nvPr/>
          </p:nvSpPr>
          <p:spPr bwMode="auto">
            <a:xfrm>
              <a:off x="5379068" y="637399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29" y="70"/>
                    <a:pt x="18" y="58"/>
                    <a:pt x="18" y="44"/>
                  </a:cubicBezTo>
                  <a:cubicBezTo>
                    <a:pt x="18" y="30"/>
                    <a:pt x="29"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19" name="Freeform 123"/>
            <p:cNvSpPr>
              <a:spLocks noEditPoints="1"/>
            </p:cNvSpPr>
            <p:nvPr/>
          </p:nvSpPr>
          <p:spPr bwMode="auto">
            <a:xfrm>
              <a:off x="5490505" y="6373994"/>
              <a:ext cx="84081"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20" name="Freeform 124"/>
            <p:cNvSpPr>
              <a:spLocks noEditPoints="1"/>
            </p:cNvSpPr>
            <p:nvPr/>
          </p:nvSpPr>
          <p:spPr bwMode="auto">
            <a:xfrm>
              <a:off x="5602345" y="6373994"/>
              <a:ext cx="83678" cy="8367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70 h 88"/>
                <a:gd name="T12" fmla="*/ 18 w 88"/>
                <a:gd name="T13" fmla="*/ 44 h 88"/>
                <a:gd name="T14" fmla="*/ 44 w 88"/>
                <a:gd name="T15" fmla="*/ 18 h 88"/>
                <a:gd name="T16" fmla="*/ 70 w 88"/>
                <a:gd name="T17" fmla="*/ 44 h 88"/>
                <a:gd name="T18" fmla="*/ 44 w 88"/>
                <a:gd name="T19" fmla="*/ 7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70"/>
                  </a:moveTo>
                  <a:cubicBezTo>
                    <a:pt x="30" y="70"/>
                    <a:pt x="18" y="58"/>
                    <a:pt x="18" y="44"/>
                  </a:cubicBezTo>
                  <a:cubicBezTo>
                    <a:pt x="18" y="30"/>
                    <a:pt x="30" y="18"/>
                    <a:pt x="44" y="18"/>
                  </a:cubicBezTo>
                  <a:cubicBezTo>
                    <a:pt x="58" y="18"/>
                    <a:pt x="70" y="30"/>
                    <a:pt x="70" y="44"/>
                  </a:cubicBezTo>
                  <a:cubicBezTo>
                    <a:pt x="70" y="58"/>
                    <a:pt x="58" y="70"/>
                    <a:pt x="4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grpSp>
      <p:grpSp>
        <p:nvGrpSpPr>
          <p:cNvPr id="424" name="Group 38"/>
          <p:cNvGrpSpPr/>
          <p:nvPr/>
        </p:nvGrpSpPr>
        <p:grpSpPr bwMode="auto">
          <a:xfrm>
            <a:off x="6369050" y="2872740"/>
            <a:ext cx="521335" cy="400050"/>
            <a:chOff x="-3781305" y="3065460"/>
            <a:chExt cx="1777999" cy="1777999"/>
          </a:xfrm>
          <a:solidFill>
            <a:srgbClr val="FFFFFF"/>
          </a:solidFill>
        </p:grpSpPr>
        <p:sp>
          <p:nvSpPr>
            <p:cNvPr id="425" name="Freeform 5"/>
            <p:cNvSpPr>
              <a:spLocks noEditPoints="1"/>
            </p:cNvSpPr>
            <p:nvPr/>
          </p:nvSpPr>
          <p:spPr bwMode="auto">
            <a:xfrm>
              <a:off x="-3781305" y="3065460"/>
              <a:ext cx="1777999" cy="1777999"/>
            </a:xfrm>
            <a:custGeom>
              <a:avLst/>
              <a:gdLst>
                <a:gd name="T0" fmla="*/ 618 w 1120"/>
                <a:gd name="T1" fmla="*/ 4 h 1120"/>
                <a:gd name="T2" fmla="*/ 726 w 1120"/>
                <a:gd name="T3" fmla="*/ 26 h 1120"/>
                <a:gd name="T4" fmla="*/ 828 w 1120"/>
                <a:gd name="T5" fmla="*/ 68 h 1120"/>
                <a:gd name="T6" fmla="*/ 916 w 1120"/>
                <a:gd name="T7" fmla="*/ 128 h 1120"/>
                <a:gd name="T8" fmla="*/ 992 w 1120"/>
                <a:gd name="T9" fmla="*/ 204 h 1120"/>
                <a:gd name="T10" fmla="*/ 1052 w 1120"/>
                <a:gd name="T11" fmla="*/ 294 h 1120"/>
                <a:gd name="T12" fmla="*/ 1094 w 1120"/>
                <a:gd name="T13" fmla="*/ 394 h 1120"/>
                <a:gd name="T14" fmla="*/ 1118 w 1120"/>
                <a:gd name="T15" fmla="*/ 504 h 1120"/>
                <a:gd name="T16" fmla="*/ 1120 w 1120"/>
                <a:gd name="T17" fmla="*/ 590 h 1120"/>
                <a:gd name="T18" fmla="*/ 1102 w 1120"/>
                <a:gd name="T19" fmla="*/ 700 h 1120"/>
                <a:gd name="T20" fmla="*/ 1064 w 1120"/>
                <a:gd name="T21" fmla="*/ 802 h 1120"/>
                <a:gd name="T22" fmla="*/ 1008 w 1120"/>
                <a:gd name="T23" fmla="*/ 896 h 1120"/>
                <a:gd name="T24" fmla="*/ 936 w 1120"/>
                <a:gd name="T25" fmla="*/ 974 h 1120"/>
                <a:gd name="T26" fmla="*/ 850 w 1120"/>
                <a:gd name="T27" fmla="*/ 1038 h 1120"/>
                <a:gd name="T28" fmla="*/ 752 w 1120"/>
                <a:gd name="T29" fmla="*/ 1086 h 1120"/>
                <a:gd name="T30" fmla="*/ 646 w 1120"/>
                <a:gd name="T31" fmla="*/ 1114 h 1120"/>
                <a:gd name="T32" fmla="*/ 560 w 1120"/>
                <a:gd name="T33" fmla="*/ 1120 h 1120"/>
                <a:gd name="T34" fmla="*/ 448 w 1120"/>
                <a:gd name="T35" fmla="*/ 1108 h 1120"/>
                <a:gd name="T36" fmla="*/ 342 w 1120"/>
                <a:gd name="T37" fmla="*/ 1076 h 1120"/>
                <a:gd name="T38" fmla="*/ 248 w 1120"/>
                <a:gd name="T39" fmla="*/ 1024 h 1120"/>
                <a:gd name="T40" fmla="*/ 164 w 1120"/>
                <a:gd name="T41" fmla="*/ 956 h 1120"/>
                <a:gd name="T42" fmla="*/ 96 w 1120"/>
                <a:gd name="T43" fmla="*/ 874 h 1120"/>
                <a:gd name="T44" fmla="*/ 44 w 1120"/>
                <a:gd name="T45" fmla="*/ 778 h 1120"/>
                <a:gd name="T46" fmla="*/ 12 w 1120"/>
                <a:gd name="T47" fmla="*/ 674 h 1120"/>
                <a:gd name="T48" fmla="*/ 0 w 1120"/>
                <a:gd name="T49" fmla="*/ 560 h 1120"/>
                <a:gd name="T50" fmla="*/ 6 w 1120"/>
                <a:gd name="T51" fmla="*/ 476 h 1120"/>
                <a:gd name="T52" fmla="*/ 34 w 1120"/>
                <a:gd name="T53" fmla="*/ 368 h 1120"/>
                <a:gd name="T54" fmla="*/ 82 w 1120"/>
                <a:gd name="T55" fmla="*/ 270 h 1120"/>
                <a:gd name="T56" fmla="*/ 146 w 1120"/>
                <a:gd name="T57" fmla="*/ 184 h 1120"/>
                <a:gd name="T58" fmla="*/ 226 w 1120"/>
                <a:gd name="T59" fmla="*/ 112 h 1120"/>
                <a:gd name="T60" fmla="*/ 318 w 1120"/>
                <a:gd name="T61" fmla="*/ 56 h 1120"/>
                <a:gd name="T62" fmla="*/ 420 w 1120"/>
                <a:gd name="T63" fmla="*/ 18 h 1120"/>
                <a:gd name="T64" fmla="*/ 532 w 1120"/>
                <a:gd name="T65" fmla="*/ 2 h 1120"/>
                <a:gd name="T66" fmla="*/ 536 w 1120"/>
                <a:gd name="T67" fmla="*/ 72 h 1120"/>
                <a:gd name="T68" fmla="*/ 438 w 1120"/>
                <a:gd name="T69" fmla="*/ 86 h 1120"/>
                <a:gd name="T70" fmla="*/ 288 w 1120"/>
                <a:gd name="T71" fmla="*/ 156 h 1120"/>
                <a:gd name="T72" fmla="*/ 156 w 1120"/>
                <a:gd name="T73" fmla="*/ 288 h 1120"/>
                <a:gd name="T74" fmla="*/ 88 w 1120"/>
                <a:gd name="T75" fmla="*/ 438 h 1120"/>
                <a:gd name="T76" fmla="*/ 72 w 1120"/>
                <a:gd name="T77" fmla="*/ 536 h 1120"/>
                <a:gd name="T78" fmla="*/ 74 w 1120"/>
                <a:gd name="T79" fmla="*/ 610 h 1120"/>
                <a:gd name="T80" fmla="*/ 94 w 1120"/>
                <a:gd name="T81" fmla="*/ 706 h 1120"/>
                <a:gd name="T82" fmla="*/ 184 w 1120"/>
                <a:gd name="T83" fmla="*/ 870 h 1120"/>
                <a:gd name="T84" fmla="*/ 328 w 1120"/>
                <a:gd name="T85" fmla="*/ 990 h 1120"/>
                <a:gd name="T86" fmla="*/ 462 w 1120"/>
                <a:gd name="T87" fmla="*/ 1038 h 1120"/>
                <a:gd name="T88" fmla="*/ 560 w 1120"/>
                <a:gd name="T89" fmla="*/ 1048 h 1120"/>
                <a:gd name="T90" fmla="*/ 634 w 1120"/>
                <a:gd name="T91" fmla="*/ 1044 h 1120"/>
                <a:gd name="T92" fmla="*/ 750 w 1120"/>
                <a:gd name="T93" fmla="*/ 1010 h 1120"/>
                <a:gd name="T94" fmla="*/ 906 w 1120"/>
                <a:gd name="T95" fmla="*/ 906 h 1120"/>
                <a:gd name="T96" fmla="*/ 1010 w 1120"/>
                <a:gd name="T97" fmla="*/ 750 h 1120"/>
                <a:gd name="T98" fmla="*/ 1044 w 1120"/>
                <a:gd name="T99" fmla="*/ 634 h 1120"/>
                <a:gd name="T100" fmla="*/ 1050 w 1120"/>
                <a:gd name="T101" fmla="*/ 560 h 1120"/>
                <a:gd name="T102" fmla="*/ 1040 w 1120"/>
                <a:gd name="T103" fmla="*/ 462 h 1120"/>
                <a:gd name="T104" fmla="*/ 990 w 1120"/>
                <a:gd name="T105" fmla="*/ 328 h 1120"/>
                <a:gd name="T106" fmla="*/ 870 w 1120"/>
                <a:gd name="T107" fmla="*/ 184 h 1120"/>
                <a:gd name="T108" fmla="*/ 706 w 1120"/>
                <a:gd name="T109" fmla="*/ 94 h 1120"/>
                <a:gd name="T110" fmla="*/ 610 w 1120"/>
                <a:gd name="T111" fmla="*/ 74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20" h="1120">
                  <a:moveTo>
                    <a:pt x="560" y="0"/>
                  </a:moveTo>
                  <a:lnTo>
                    <a:pt x="560" y="0"/>
                  </a:lnTo>
                  <a:lnTo>
                    <a:pt x="590" y="2"/>
                  </a:lnTo>
                  <a:lnTo>
                    <a:pt x="618" y="4"/>
                  </a:lnTo>
                  <a:lnTo>
                    <a:pt x="646" y="6"/>
                  </a:lnTo>
                  <a:lnTo>
                    <a:pt x="674" y="12"/>
                  </a:lnTo>
                  <a:lnTo>
                    <a:pt x="700" y="18"/>
                  </a:lnTo>
                  <a:lnTo>
                    <a:pt x="726" y="26"/>
                  </a:lnTo>
                  <a:lnTo>
                    <a:pt x="752" y="34"/>
                  </a:lnTo>
                  <a:lnTo>
                    <a:pt x="778" y="44"/>
                  </a:lnTo>
                  <a:lnTo>
                    <a:pt x="802" y="56"/>
                  </a:lnTo>
                  <a:lnTo>
                    <a:pt x="828" y="68"/>
                  </a:lnTo>
                  <a:lnTo>
                    <a:pt x="850" y="82"/>
                  </a:lnTo>
                  <a:lnTo>
                    <a:pt x="874" y="96"/>
                  </a:lnTo>
                  <a:lnTo>
                    <a:pt x="896" y="112"/>
                  </a:lnTo>
                  <a:lnTo>
                    <a:pt x="916" y="128"/>
                  </a:lnTo>
                  <a:lnTo>
                    <a:pt x="936" y="146"/>
                  </a:lnTo>
                  <a:lnTo>
                    <a:pt x="956" y="164"/>
                  </a:lnTo>
                  <a:lnTo>
                    <a:pt x="974" y="184"/>
                  </a:lnTo>
                  <a:lnTo>
                    <a:pt x="992" y="204"/>
                  </a:lnTo>
                  <a:lnTo>
                    <a:pt x="1008" y="226"/>
                  </a:lnTo>
                  <a:lnTo>
                    <a:pt x="1024" y="248"/>
                  </a:lnTo>
                  <a:lnTo>
                    <a:pt x="1040" y="270"/>
                  </a:lnTo>
                  <a:lnTo>
                    <a:pt x="1052" y="294"/>
                  </a:lnTo>
                  <a:lnTo>
                    <a:pt x="1064" y="318"/>
                  </a:lnTo>
                  <a:lnTo>
                    <a:pt x="1076" y="342"/>
                  </a:lnTo>
                  <a:lnTo>
                    <a:pt x="1086" y="368"/>
                  </a:lnTo>
                  <a:lnTo>
                    <a:pt x="1094" y="394"/>
                  </a:lnTo>
                  <a:lnTo>
                    <a:pt x="1102" y="420"/>
                  </a:lnTo>
                  <a:lnTo>
                    <a:pt x="1108" y="448"/>
                  </a:lnTo>
                  <a:lnTo>
                    <a:pt x="1114" y="476"/>
                  </a:lnTo>
                  <a:lnTo>
                    <a:pt x="1118" y="504"/>
                  </a:lnTo>
                  <a:lnTo>
                    <a:pt x="1120" y="532"/>
                  </a:lnTo>
                  <a:lnTo>
                    <a:pt x="1120" y="560"/>
                  </a:lnTo>
                  <a:lnTo>
                    <a:pt x="1120" y="560"/>
                  </a:lnTo>
                  <a:lnTo>
                    <a:pt x="1120" y="590"/>
                  </a:lnTo>
                  <a:lnTo>
                    <a:pt x="1118" y="618"/>
                  </a:lnTo>
                  <a:lnTo>
                    <a:pt x="1114" y="646"/>
                  </a:lnTo>
                  <a:lnTo>
                    <a:pt x="1108" y="674"/>
                  </a:lnTo>
                  <a:lnTo>
                    <a:pt x="1102" y="700"/>
                  </a:lnTo>
                  <a:lnTo>
                    <a:pt x="1094" y="726"/>
                  </a:lnTo>
                  <a:lnTo>
                    <a:pt x="1086" y="752"/>
                  </a:lnTo>
                  <a:lnTo>
                    <a:pt x="1076" y="778"/>
                  </a:lnTo>
                  <a:lnTo>
                    <a:pt x="1064" y="802"/>
                  </a:lnTo>
                  <a:lnTo>
                    <a:pt x="1052" y="826"/>
                  </a:lnTo>
                  <a:lnTo>
                    <a:pt x="1040" y="850"/>
                  </a:lnTo>
                  <a:lnTo>
                    <a:pt x="1024" y="874"/>
                  </a:lnTo>
                  <a:lnTo>
                    <a:pt x="1008" y="896"/>
                  </a:lnTo>
                  <a:lnTo>
                    <a:pt x="992" y="916"/>
                  </a:lnTo>
                  <a:lnTo>
                    <a:pt x="974" y="936"/>
                  </a:lnTo>
                  <a:lnTo>
                    <a:pt x="956" y="956"/>
                  </a:lnTo>
                  <a:lnTo>
                    <a:pt x="936" y="974"/>
                  </a:lnTo>
                  <a:lnTo>
                    <a:pt x="916" y="992"/>
                  </a:lnTo>
                  <a:lnTo>
                    <a:pt x="896" y="1008"/>
                  </a:lnTo>
                  <a:lnTo>
                    <a:pt x="874" y="1024"/>
                  </a:lnTo>
                  <a:lnTo>
                    <a:pt x="850" y="1038"/>
                  </a:lnTo>
                  <a:lnTo>
                    <a:pt x="828" y="1052"/>
                  </a:lnTo>
                  <a:lnTo>
                    <a:pt x="802" y="1064"/>
                  </a:lnTo>
                  <a:lnTo>
                    <a:pt x="778" y="1076"/>
                  </a:lnTo>
                  <a:lnTo>
                    <a:pt x="752" y="1086"/>
                  </a:lnTo>
                  <a:lnTo>
                    <a:pt x="726" y="1094"/>
                  </a:lnTo>
                  <a:lnTo>
                    <a:pt x="700" y="1102"/>
                  </a:lnTo>
                  <a:lnTo>
                    <a:pt x="674" y="1108"/>
                  </a:lnTo>
                  <a:lnTo>
                    <a:pt x="646" y="1114"/>
                  </a:lnTo>
                  <a:lnTo>
                    <a:pt x="618" y="1118"/>
                  </a:lnTo>
                  <a:lnTo>
                    <a:pt x="590" y="1120"/>
                  </a:lnTo>
                  <a:lnTo>
                    <a:pt x="560" y="1120"/>
                  </a:lnTo>
                  <a:lnTo>
                    <a:pt x="560" y="1120"/>
                  </a:lnTo>
                  <a:lnTo>
                    <a:pt x="532" y="1120"/>
                  </a:lnTo>
                  <a:lnTo>
                    <a:pt x="504" y="1118"/>
                  </a:lnTo>
                  <a:lnTo>
                    <a:pt x="476" y="1114"/>
                  </a:lnTo>
                  <a:lnTo>
                    <a:pt x="448" y="1108"/>
                  </a:lnTo>
                  <a:lnTo>
                    <a:pt x="420" y="1102"/>
                  </a:lnTo>
                  <a:lnTo>
                    <a:pt x="394" y="1094"/>
                  </a:lnTo>
                  <a:lnTo>
                    <a:pt x="368" y="1086"/>
                  </a:lnTo>
                  <a:lnTo>
                    <a:pt x="342" y="1076"/>
                  </a:lnTo>
                  <a:lnTo>
                    <a:pt x="318" y="1064"/>
                  </a:lnTo>
                  <a:lnTo>
                    <a:pt x="294" y="1052"/>
                  </a:lnTo>
                  <a:lnTo>
                    <a:pt x="270" y="1038"/>
                  </a:lnTo>
                  <a:lnTo>
                    <a:pt x="248" y="1024"/>
                  </a:lnTo>
                  <a:lnTo>
                    <a:pt x="226" y="1008"/>
                  </a:lnTo>
                  <a:lnTo>
                    <a:pt x="204" y="992"/>
                  </a:lnTo>
                  <a:lnTo>
                    <a:pt x="184" y="974"/>
                  </a:lnTo>
                  <a:lnTo>
                    <a:pt x="164" y="956"/>
                  </a:lnTo>
                  <a:lnTo>
                    <a:pt x="146" y="936"/>
                  </a:lnTo>
                  <a:lnTo>
                    <a:pt x="128" y="916"/>
                  </a:lnTo>
                  <a:lnTo>
                    <a:pt x="112" y="896"/>
                  </a:lnTo>
                  <a:lnTo>
                    <a:pt x="96" y="874"/>
                  </a:lnTo>
                  <a:lnTo>
                    <a:pt x="82" y="850"/>
                  </a:lnTo>
                  <a:lnTo>
                    <a:pt x="68" y="826"/>
                  </a:lnTo>
                  <a:lnTo>
                    <a:pt x="56" y="802"/>
                  </a:lnTo>
                  <a:lnTo>
                    <a:pt x="44" y="778"/>
                  </a:lnTo>
                  <a:lnTo>
                    <a:pt x="34" y="752"/>
                  </a:lnTo>
                  <a:lnTo>
                    <a:pt x="26" y="726"/>
                  </a:lnTo>
                  <a:lnTo>
                    <a:pt x="18" y="700"/>
                  </a:lnTo>
                  <a:lnTo>
                    <a:pt x="12" y="674"/>
                  </a:lnTo>
                  <a:lnTo>
                    <a:pt x="6" y="646"/>
                  </a:lnTo>
                  <a:lnTo>
                    <a:pt x="4" y="618"/>
                  </a:lnTo>
                  <a:lnTo>
                    <a:pt x="2" y="590"/>
                  </a:lnTo>
                  <a:lnTo>
                    <a:pt x="0" y="560"/>
                  </a:lnTo>
                  <a:lnTo>
                    <a:pt x="0" y="560"/>
                  </a:lnTo>
                  <a:lnTo>
                    <a:pt x="2" y="532"/>
                  </a:lnTo>
                  <a:lnTo>
                    <a:pt x="4" y="504"/>
                  </a:lnTo>
                  <a:lnTo>
                    <a:pt x="6" y="476"/>
                  </a:lnTo>
                  <a:lnTo>
                    <a:pt x="12" y="448"/>
                  </a:lnTo>
                  <a:lnTo>
                    <a:pt x="18" y="420"/>
                  </a:lnTo>
                  <a:lnTo>
                    <a:pt x="26" y="394"/>
                  </a:lnTo>
                  <a:lnTo>
                    <a:pt x="34" y="368"/>
                  </a:lnTo>
                  <a:lnTo>
                    <a:pt x="44" y="342"/>
                  </a:lnTo>
                  <a:lnTo>
                    <a:pt x="56" y="318"/>
                  </a:lnTo>
                  <a:lnTo>
                    <a:pt x="68" y="294"/>
                  </a:lnTo>
                  <a:lnTo>
                    <a:pt x="82" y="270"/>
                  </a:lnTo>
                  <a:lnTo>
                    <a:pt x="96" y="248"/>
                  </a:lnTo>
                  <a:lnTo>
                    <a:pt x="112" y="226"/>
                  </a:lnTo>
                  <a:lnTo>
                    <a:pt x="128" y="204"/>
                  </a:lnTo>
                  <a:lnTo>
                    <a:pt x="146" y="184"/>
                  </a:lnTo>
                  <a:lnTo>
                    <a:pt x="164" y="164"/>
                  </a:lnTo>
                  <a:lnTo>
                    <a:pt x="184" y="146"/>
                  </a:lnTo>
                  <a:lnTo>
                    <a:pt x="204" y="128"/>
                  </a:lnTo>
                  <a:lnTo>
                    <a:pt x="226" y="112"/>
                  </a:lnTo>
                  <a:lnTo>
                    <a:pt x="248" y="96"/>
                  </a:lnTo>
                  <a:lnTo>
                    <a:pt x="270" y="82"/>
                  </a:lnTo>
                  <a:lnTo>
                    <a:pt x="294" y="68"/>
                  </a:lnTo>
                  <a:lnTo>
                    <a:pt x="318" y="56"/>
                  </a:lnTo>
                  <a:lnTo>
                    <a:pt x="342" y="44"/>
                  </a:lnTo>
                  <a:lnTo>
                    <a:pt x="368" y="34"/>
                  </a:lnTo>
                  <a:lnTo>
                    <a:pt x="394" y="26"/>
                  </a:lnTo>
                  <a:lnTo>
                    <a:pt x="420" y="18"/>
                  </a:lnTo>
                  <a:lnTo>
                    <a:pt x="448" y="12"/>
                  </a:lnTo>
                  <a:lnTo>
                    <a:pt x="476" y="6"/>
                  </a:lnTo>
                  <a:lnTo>
                    <a:pt x="504" y="4"/>
                  </a:lnTo>
                  <a:lnTo>
                    <a:pt x="532" y="2"/>
                  </a:lnTo>
                  <a:lnTo>
                    <a:pt x="560" y="0"/>
                  </a:lnTo>
                  <a:close/>
                  <a:moveTo>
                    <a:pt x="560" y="72"/>
                  </a:moveTo>
                  <a:lnTo>
                    <a:pt x="560" y="72"/>
                  </a:lnTo>
                  <a:lnTo>
                    <a:pt x="536" y="72"/>
                  </a:lnTo>
                  <a:lnTo>
                    <a:pt x="510" y="74"/>
                  </a:lnTo>
                  <a:lnTo>
                    <a:pt x="486" y="78"/>
                  </a:lnTo>
                  <a:lnTo>
                    <a:pt x="462" y="82"/>
                  </a:lnTo>
                  <a:lnTo>
                    <a:pt x="438" y="86"/>
                  </a:lnTo>
                  <a:lnTo>
                    <a:pt x="416" y="94"/>
                  </a:lnTo>
                  <a:lnTo>
                    <a:pt x="370" y="110"/>
                  </a:lnTo>
                  <a:lnTo>
                    <a:pt x="328" y="130"/>
                  </a:lnTo>
                  <a:lnTo>
                    <a:pt x="288" y="156"/>
                  </a:lnTo>
                  <a:lnTo>
                    <a:pt x="250" y="184"/>
                  </a:lnTo>
                  <a:lnTo>
                    <a:pt x="214" y="214"/>
                  </a:lnTo>
                  <a:lnTo>
                    <a:pt x="184" y="250"/>
                  </a:lnTo>
                  <a:lnTo>
                    <a:pt x="156" y="288"/>
                  </a:lnTo>
                  <a:lnTo>
                    <a:pt x="130" y="328"/>
                  </a:lnTo>
                  <a:lnTo>
                    <a:pt x="110" y="370"/>
                  </a:lnTo>
                  <a:lnTo>
                    <a:pt x="94" y="416"/>
                  </a:lnTo>
                  <a:lnTo>
                    <a:pt x="88" y="438"/>
                  </a:lnTo>
                  <a:lnTo>
                    <a:pt x="82" y="462"/>
                  </a:lnTo>
                  <a:lnTo>
                    <a:pt x="78" y="486"/>
                  </a:lnTo>
                  <a:lnTo>
                    <a:pt x="74" y="510"/>
                  </a:lnTo>
                  <a:lnTo>
                    <a:pt x="72" y="536"/>
                  </a:lnTo>
                  <a:lnTo>
                    <a:pt x="72" y="560"/>
                  </a:lnTo>
                  <a:lnTo>
                    <a:pt x="72" y="560"/>
                  </a:lnTo>
                  <a:lnTo>
                    <a:pt x="72" y="586"/>
                  </a:lnTo>
                  <a:lnTo>
                    <a:pt x="74" y="610"/>
                  </a:lnTo>
                  <a:lnTo>
                    <a:pt x="78" y="634"/>
                  </a:lnTo>
                  <a:lnTo>
                    <a:pt x="82" y="658"/>
                  </a:lnTo>
                  <a:lnTo>
                    <a:pt x="88" y="682"/>
                  </a:lnTo>
                  <a:lnTo>
                    <a:pt x="94" y="706"/>
                  </a:lnTo>
                  <a:lnTo>
                    <a:pt x="110" y="750"/>
                  </a:lnTo>
                  <a:lnTo>
                    <a:pt x="130" y="792"/>
                  </a:lnTo>
                  <a:lnTo>
                    <a:pt x="156" y="834"/>
                  </a:lnTo>
                  <a:lnTo>
                    <a:pt x="184" y="870"/>
                  </a:lnTo>
                  <a:lnTo>
                    <a:pt x="214" y="906"/>
                  </a:lnTo>
                  <a:lnTo>
                    <a:pt x="250" y="938"/>
                  </a:lnTo>
                  <a:lnTo>
                    <a:pt x="288" y="966"/>
                  </a:lnTo>
                  <a:lnTo>
                    <a:pt x="328" y="990"/>
                  </a:lnTo>
                  <a:lnTo>
                    <a:pt x="370" y="1010"/>
                  </a:lnTo>
                  <a:lnTo>
                    <a:pt x="416" y="1026"/>
                  </a:lnTo>
                  <a:lnTo>
                    <a:pt x="438" y="1034"/>
                  </a:lnTo>
                  <a:lnTo>
                    <a:pt x="462" y="1038"/>
                  </a:lnTo>
                  <a:lnTo>
                    <a:pt x="486" y="1044"/>
                  </a:lnTo>
                  <a:lnTo>
                    <a:pt x="510" y="1046"/>
                  </a:lnTo>
                  <a:lnTo>
                    <a:pt x="536" y="1048"/>
                  </a:lnTo>
                  <a:lnTo>
                    <a:pt x="560" y="1048"/>
                  </a:lnTo>
                  <a:lnTo>
                    <a:pt x="560" y="1048"/>
                  </a:lnTo>
                  <a:lnTo>
                    <a:pt x="586" y="1048"/>
                  </a:lnTo>
                  <a:lnTo>
                    <a:pt x="610" y="1046"/>
                  </a:lnTo>
                  <a:lnTo>
                    <a:pt x="634" y="1044"/>
                  </a:lnTo>
                  <a:lnTo>
                    <a:pt x="658" y="1038"/>
                  </a:lnTo>
                  <a:lnTo>
                    <a:pt x="682" y="1034"/>
                  </a:lnTo>
                  <a:lnTo>
                    <a:pt x="706" y="1026"/>
                  </a:lnTo>
                  <a:lnTo>
                    <a:pt x="750" y="1010"/>
                  </a:lnTo>
                  <a:lnTo>
                    <a:pt x="794" y="990"/>
                  </a:lnTo>
                  <a:lnTo>
                    <a:pt x="834" y="966"/>
                  </a:lnTo>
                  <a:lnTo>
                    <a:pt x="870" y="938"/>
                  </a:lnTo>
                  <a:lnTo>
                    <a:pt x="906" y="906"/>
                  </a:lnTo>
                  <a:lnTo>
                    <a:pt x="938" y="870"/>
                  </a:lnTo>
                  <a:lnTo>
                    <a:pt x="966" y="834"/>
                  </a:lnTo>
                  <a:lnTo>
                    <a:pt x="990" y="792"/>
                  </a:lnTo>
                  <a:lnTo>
                    <a:pt x="1010" y="750"/>
                  </a:lnTo>
                  <a:lnTo>
                    <a:pt x="1026" y="706"/>
                  </a:lnTo>
                  <a:lnTo>
                    <a:pt x="1034" y="682"/>
                  </a:lnTo>
                  <a:lnTo>
                    <a:pt x="1040" y="658"/>
                  </a:lnTo>
                  <a:lnTo>
                    <a:pt x="1044" y="634"/>
                  </a:lnTo>
                  <a:lnTo>
                    <a:pt x="1046" y="610"/>
                  </a:lnTo>
                  <a:lnTo>
                    <a:pt x="1048" y="586"/>
                  </a:lnTo>
                  <a:lnTo>
                    <a:pt x="1050" y="560"/>
                  </a:lnTo>
                  <a:lnTo>
                    <a:pt x="1050" y="560"/>
                  </a:lnTo>
                  <a:lnTo>
                    <a:pt x="1048" y="536"/>
                  </a:lnTo>
                  <a:lnTo>
                    <a:pt x="1046" y="510"/>
                  </a:lnTo>
                  <a:lnTo>
                    <a:pt x="1044" y="486"/>
                  </a:lnTo>
                  <a:lnTo>
                    <a:pt x="1040" y="462"/>
                  </a:lnTo>
                  <a:lnTo>
                    <a:pt x="1034" y="438"/>
                  </a:lnTo>
                  <a:lnTo>
                    <a:pt x="1026" y="416"/>
                  </a:lnTo>
                  <a:lnTo>
                    <a:pt x="1010" y="370"/>
                  </a:lnTo>
                  <a:lnTo>
                    <a:pt x="990" y="328"/>
                  </a:lnTo>
                  <a:lnTo>
                    <a:pt x="966" y="288"/>
                  </a:lnTo>
                  <a:lnTo>
                    <a:pt x="938" y="250"/>
                  </a:lnTo>
                  <a:lnTo>
                    <a:pt x="906" y="214"/>
                  </a:lnTo>
                  <a:lnTo>
                    <a:pt x="870" y="184"/>
                  </a:lnTo>
                  <a:lnTo>
                    <a:pt x="834" y="156"/>
                  </a:lnTo>
                  <a:lnTo>
                    <a:pt x="794" y="130"/>
                  </a:lnTo>
                  <a:lnTo>
                    <a:pt x="750" y="110"/>
                  </a:lnTo>
                  <a:lnTo>
                    <a:pt x="706" y="94"/>
                  </a:lnTo>
                  <a:lnTo>
                    <a:pt x="682" y="86"/>
                  </a:lnTo>
                  <a:lnTo>
                    <a:pt x="658" y="82"/>
                  </a:lnTo>
                  <a:lnTo>
                    <a:pt x="634" y="78"/>
                  </a:lnTo>
                  <a:lnTo>
                    <a:pt x="610" y="74"/>
                  </a:lnTo>
                  <a:lnTo>
                    <a:pt x="586" y="72"/>
                  </a:lnTo>
                  <a:lnTo>
                    <a:pt x="560"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defTabSz="932815" eaLnBrk="1" fontAlgn="auto" latinLnBrk="0" hangingPunct="1">
                <a:lnSpc>
                  <a:spcPct val="100000"/>
                </a:lnSpc>
                <a:spcBef>
                  <a:spcPts val="0"/>
                </a:spcBef>
                <a:spcAft>
                  <a:spcPts val="0"/>
                </a:spcAft>
                <a:buClrTx/>
                <a:buSzTx/>
                <a:buFontTx/>
                <a:buNone/>
                <a:defRPr/>
              </a:pPr>
              <a:endParaRPr kumimoji="0" lang="en-US" sz="1835" b="0" i="0" u="none" strike="noStrike" kern="0" cap="none" spc="0" normalizeH="0" baseline="0" noProof="0" dirty="0">
                <a:ln>
                  <a:noFill/>
                </a:ln>
                <a:solidFill>
                  <a:srgbClr val="000000"/>
                </a:solidFill>
                <a:effectLst/>
                <a:uLnTx/>
                <a:uFillTx/>
                <a:latin typeface="Segoe UI" panose="020B0502040204020203"/>
              </a:endParaRPr>
            </a:p>
          </p:txBody>
        </p:sp>
        <p:sp>
          <p:nvSpPr>
            <p:cNvPr id="426" name="Freeform 8"/>
            <p:cNvSpPr/>
            <p:nvPr/>
          </p:nvSpPr>
          <p:spPr bwMode="auto">
            <a:xfrm>
              <a:off x="-3348964" y="3611288"/>
              <a:ext cx="934935" cy="686342"/>
            </a:xfrm>
            <a:custGeom>
              <a:avLst/>
              <a:gdLst>
                <a:gd name="T0" fmla="*/ 388 w 586"/>
                <a:gd name="T1" fmla="*/ 162 h 432"/>
                <a:gd name="T2" fmla="*/ 216 w 586"/>
                <a:gd name="T3" fmla="*/ 0 h 432"/>
                <a:gd name="T4" fmla="*/ 356 w 586"/>
                <a:gd name="T5" fmla="*/ 0 h 432"/>
                <a:gd name="T6" fmla="*/ 586 w 586"/>
                <a:gd name="T7" fmla="*/ 216 h 432"/>
                <a:gd name="T8" fmla="*/ 358 w 586"/>
                <a:gd name="T9" fmla="*/ 432 h 432"/>
                <a:gd name="T10" fmla="*/ 218 w 586"/>
                <a:gd name="T11" fmla="*/ 432 h 432"/>
                <a:gd name="T12" fmla="*/ 388 w 586"/>
                <a:gd name="T13" fmla="*/ 272 h 432"/>
                <a:gd name="T14" fmla="*/ 0 w 586"/>
                <a:gd name="T15" fmla="*/ 272 h 432"/>
                <a:gd name="T16" fmla="*/ 0 w 586"/>
                <a:gd name="T17" fmla="*/ 162 h 432"/>
                <a:gd name="T18" fmla="*/ 388 w 586"/>
                <a:gd name="T19" fmla="*/ 16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6" h="432">
                  <a:moveTo>
                    <a:pt x="388" y="162"/>
                  </a:moveTo>
                  <a:lnTo>
                    <a:pt x="216" y="0"/>
                  </a:lnTo>
                  <a:lnTo>
                    <a:pt x="356" y="0"/>
                  </a:lnTo>
                  <a:lnTo>
                    <a:pt x="586" y="216"/>
                  </a:lnTo>
                  <a:lnTo>
                    <a:pt x="358" y="432"/>
                  </a:lnTo>
                  <a:lnTo>
                    <a:pt x="218" y="432"/>
                  </a:lnTo>
                  <a:lnTo>
                    <a:pt x="388" y="272"/>
                  </a:lnTo>
                  <a:lnTo>
                    <a:pt x="0" y="272"/>
                  </a:lnTo>
                  <a:lnTo>
                    <a:pt x="0" y="162"/>
                  </a:lnTo>
                  <a:lnTo>
                    <a:pt x="388" y="1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defTabSz="932815" eaLnBrk="1" fontAlgn="auto" latinLnBrk="0" hangingPunct="1">
                <a:lnSpc>
                  <a:spcPct val="100000"/>
                </a:lnSpc>
                <a:spcBef>
                  <a:spcPts val="0"/>
                </a:spcBef>
                <a:spcAft>
                  <a:spcPts val="0"/>
                </a:spcAft>
                <a:buClrTx/>
                <a:buSzTx/>
                <a:buFontTx/>
                <a:buNone/>
                <a:defRPr/>
              </a:pPr>
              <a:endParaRPr kumimoji="0" lang="en-US" sz="1835" b="0" i="0" u="none" strike="noStrike" kern="0" cap="none" spc="0" normalizeH="0" baseline="0" noProof="0" dirty="0">
                <a:ln>
                  <a:noFill/>
                </a:ln>
                <a:solidFill>
                  <a:srgbClr val="000000"/>
                </a:solidFill>
                <a:effectLst/>
                <a:uLnTx/>
                <a:uFillTx/>
                <a:latin typeface="Segoe UI" panose="020B0502040204020203"/>
              </a:endParaRPr>
            </a:p>
          </p:txBody>
        </p:sp>
      </p:grpSp>
      <p:grpSp>
        <p:nvGrpSpPr>
          <p:cNvPr id="427" name="Group 426"/>
          <p:cNvGrpSpPr/>
          <p:nvPr/>
        </p:nvGrpSpPr>
        <p:grpSpPr>
          <a:xfrm>
            <a:off x="11328054" y="293046"/>
            <a:ext cx="833466" cy="779510"/>
            <a:chOff x="9912032" y="-4017146"/>
            <a:chExt cx="4168776" cy="3898901"/>
          </a:xfrm>
        </p:grpSpPr>
        <p:sp>
          <p:nvSpPr>
            <p:cNvPr id="428" name="Freeform 5"/>
            <p:cNvSpPr/>
            <p:nvPr/>
          </p:nvSpPr>
          <p:spPr bwMode="auto">
            <a:xfrm>
              <a:off x="12161520" y="-4017146"/>
              <a:ext cx="1919288" cy="2895600"/>
            </a:xfrm>
            <a:custGeom>
              <a:avLst/>
              <a:gdLst>
                <a:gd name="T0" fmla="*/ 0 w 649"/>
                <a:gd name="T1" fmla="*/ 0 h 979"/>
                <a:gd name="T2" fmla="*/ 0 w 649"/>
                <a:gd name="T3" fmla="*/ 653 h 979"/>
                <a:gd name="T4" fmla="*/ 142 w 649"/>
                <a:gd name="T5" fmla="*/ 735 h 979"/>
                <a:gd name="T6" fmla="*/ 566 w 649"/>
                <a:gd name="T7" fmla="*/ 979 h 979"/>
                <a:gd name="T8" fmla="*/ 649 w 649"/>
                <a:gd name="T9" fmla="*/ 659 h 979"/>
                <a:gd name="T10" fmla="*/ 0 w 649"/>
                <a:gd name="T11" fmla="*/ 0 h 979"/>
              </a:gdLst>
              <a:ahLst/>
              <a:cxnLst>
                <a:cxn ang="0">
                  <a:pos x="T0" y="T1"/>
                </a:cxn>
                <a:cxn ang="0">
                  <a:pos x="T2" y="T3"/>
                </a:cxn>
                <a:cxn ang="0">
                  <a:pos x="T4" y="T5"/>
                </a:cxn>
                <a:cxn ang="0">
                  <a:pos x="T6" y="T7"/>
                </a:cxn>
                <a:cxn ang="0">
                  <a:pos x="T8" y="T9"/>
                </a:cxn>
                <a:cxn ang="0">
                  <a:pos x="T10" y="T11"/>
                </a:cxn>
              </a:cxnLst>
              <a:rect l="0" t="0" r="r" b="b"/>
              <a:pathLst>
                <a:path w="649" h="979">
                  <a:moveTo>
                    <a:pt x="0" y="0"/>
                  </a:moveTo>
                  <a:cubicBezTo>
                    <a:pt x="0" y="653"/>
                    <a:pt x="0" y="653"/>
                    <a:pt x="0" y="653"/>
                  </a:cubicBezTo>
                  <a:cubicBezTo>
                    <a:pt x="142" y="735"/>
                    <a:pt x="142" y="735"/>
                    <a:pt x="142" y="735"/>
                  </a:cubicBezTo>
                  <a:cubicBezTo>
                    <a:pt x="566" y="979"/>
                    <a:pt x="566" y="979"/>
                    <a:pt x="566" y="979"/>
                  </a:cubicBezTo>
                  <a:cubicBezTo>
                    <a:pt x="622" y="878"/>
                    <a:pt x="649" y="776"/>
                    <a:pt x="649" y="659"/>
                  </a:cubicBezTo>
                  <a:cubicBezTo>
                    <a:pt x="649" y="299"/>
                    <a:pt x="359" y="5"/>
                    <a:pt x="0" y="0"/>
                  </a:cubicBezTo>
                  <a:close/>
                </a:path>
              </a:pathLst>
            </a:custGeom>
            <a:solidFill>
              <a:srgbClr val="D2D2D2"/>
            </a:solidFill>
            <a:ln w="41275" cap="flat" cmpd="sng" algn="ctr">
              <a:solidFill>
                <a:srgbClr val="FFFFFF"/>
              </a:solidFill>
              <a:prstDash val="solid"/>
            </a:ln>
            <a:effectLst/>
          </p:spPr>
          <p:txBody>
            <a:bodyPr lIns="182880" tIns="182880" rIns="182880" bIns="182880" anchor="ctr"/>
            <a:lstStyle/>
            <a:p>
              <a:pPr marL="0" marR="0" lvl="0" indent="0" defTabSz="932815" eaLnBrk="1" fontAlgn="auto" latinLnBrk="0" hangingPunct="1">
                <a:lnSpc>
                  <a:spcPct val="90000"/>
                </a:lnSpc>
                <a:spcBef>
                  <a:spcPts val="0"/>
                </a:spcBef>
                <a:spcAft>
                  <a:spcPts val="0"/>
                </a:spcAft>
                <a:buClrTx/>
                <a:buSzTx/>
                <a:buFontTx/>
                <a:buNone/>
                <a:defRPr/>
              </a:pPr>
              <a:endParaRPr kumimoji="0" lang="en-US" sz="2800" b="0" i="0" u="none" strike="noStrike" kern="0" cap="none" spc="0" normalizeH="0" baseline="0" noProof="0">
                <a:ln>
                  <a:noFill/>
                </a:ln>
                <a:solidFill>
                  <a:srgbClr val="FFFFFF"/>
                </a:solidFill>
                <a:effectLst/>
                <a:uLnTx/>
                <a:uFillTx/>
                <a:latin typeface="Segoe UI Light" panose="020B0502040204020203"/>
                <a:ea typeface="+mn-ea"/>
                <a:cs typeface="+mn-cs"/>
              </a:endParaRPr>
            </a:p>
          </p:txBody>
        </p:sp>
        <p:sp>
          <p:nvSpPr>
            <p:cNvPr id="429" name="Freeform 6"/>
            <p:cNvSpPr/>
            <p:nvPr/>
          </p:nvSpPr>
          <p:spPr bwMode="auto">
            <a:xfrm>
              <a:off x="9912032" y="-4017146"/>
              <a:ext cx="2189163" cy="2895600"/>
            </a:xfrm>
            <a:custGeom>
              <a:avLst/>
              <a:gdLst>
                <a:gd name="T0" fmla="*/ 421 w 740"/>
                <a:gd name="T1" fmla="*/ 88 h 979"/>
                <a:gd name="T2" fmla="*/ 175 w 740"/>
                <a:gd name="T3" fmla="*/ 979 h 979"/>
                <a:gd name="T4" fmla="*/ 740 w 740"/>
                <a:gd name="T5" fmla="*/ 653 h 979"/>
                <a:gd name="T6" fmla="*/ 740 w 740"/>
                <a:gd name="T7" fmla="*/ 0 h 979"/>
                <a:gd name="T8" fmla="*/ 421 w 740"/>
                <a:gd name="T9" fmla="*/ 88 h 979"/>
              </a:gdLst>
              <a:ahLst/>
              <a:cxnLst>
                <a:cxn ang="0">
                  <a:pos x="T0" y="T1"/>
                </a:cxn>
                <a:cxn ang="0">
                  <a:pos x="T2" y="T3"/>
                </a:cxn>
                <a:cxn ang="0">
                  <a:pos x="T4" y="T5"/>
                </a:cxn>
                <a:cxn ang="0">
                  <a:pos x="T6" y="T7"/>
                </a:cxn>
                <a:cxn ang="0">
                  <a:pos x="T8" y="T9"/>
                </a:cxn>
              </a:cxnLst>
              <a:rect l="0" t="0" r="r" b="b"/>
              <a:pathLst>
                <a:path w="740" h="979">
                  <a:moveTo>
                    <a:pt x="421" y="88"/>
                  </a:moveTo>
                  <a:cubicBezTo>
                    <a:pt x="109" y="268"/>
                    <a:pt x="0" y="666"/>
                    <a:pt x="175" y="979"/>
                  </a:cubicBezTo>
                  <a:cubicBezTo>
                    <a:pt x="740" y="653"/>
                    <a:pt x="740" y="653"/>
                    <a:pt x="740" y="653"/>
                  </a:cubicBezTo>
                  <a:cubicBezTo>
                    <a:pt x="740" y="0"/>
                    <a:pt x="740" y="0"/>
                    <a:pt x="740" y="0"/>
                  </a:cubicBezTo>
                  <a:cubicBezTo>
                    <a:pt x="624" y="1"/>
                    <a:pt x="522" y="29"/>
                    <a:pt x="421" y="88"/>
                  </a:cubicBezTo>
                  <a:close/>
                </a:path>
              </a:pathLst>
            </a:custGeom>
            <a:solidFill>
              <a:srgbClr val="D2D2D2"/>
            </a:solidFill>
            <a:ln w="41275" cap="flat" cmpd="sng" algn="ctr">
              <a:solidFill>
                <a:srgbClr val="FFFFFF"/>
              </a:solidFill>
              <a:prstDash val="solid"/>
            </a:ln>
            <a:effectLst/>
          </p:spPr>
          <p:txBody>
            <a:bodyPr lIns="182880" tIns="182880" rIns="182880" bIns="182880" anchor="ctr"/>
            <a:lstStyle/>
            <a:p>
              <a:pPr marL="0" marR="0" lvl="0" indent="0" defTabSz="932815" eaLnBrk="1" fontAlgn="auto" latinLnBrk="0" hangingPunct="1">
                <a:lnSpc>
                  <a:spcPct val="90000"/>
                </a:lnSpc>
                <a:spcBef>
                  <a:spcPts val="0"/>
                </a:spcBef>
                <a:spcAft>
                  <a:spcPts val="0"/>
                </a:spcAft>
                <a:buClrTx/>
                <a:buSzTx/>
                <a:buFontTx/>
                <a:buNone/>
                <a:defRPr/>
              </a:pPr>
              <a:endParaRPr kumimoji="0" lang="en-US" sz="2800" b="0" i="0" u="none" strike="noStrike" kern="0" cap="none" spc="0" normalizeH="0" baseline="0" noProof="0">
                <a:ln>
                  <a:noFill/>
                </a:ln>
                <a:solidFill>
                  <a:srgbClr val="FFFFFF"/>
                </a:solidFill>
                <a:effectLst/>
                <a:uLnTx/>
                <a:uFillTx/>
                <a:latin typeface="Segoe UI Light" panose="020B0502040204020203"/>
                <a:ea typeface="+mn-ea"/>
                <a:cs typeface="+mn-cs"/>
              </a:endParaRPr>
            </a:p>
          </p:txBody>
        </p:sp>
        <p:sp>
          <p:nvSpPr>
            <p:cNvPr id="430" name="Freeform 429"/>
            <p:cNvSpPr/>
            <p:nvPr/>
          </p:nvSpPr>
          <p:spPr bwMode="auto">
            <a:xfrm>
              <a:off x="10456545" y="-2034358"/>
              <a:ext cx="3349625" cy="1916113"/>
            </a:xfrm>
            <a:custGeom>
              <a:avLst/>
              <a:gdLst>
                <a:gd name="T0" fmla="*/ 0 w 1132"/>
                <a:gd name="T1" fmla="*/ 327 h 648"/>
                <a:gd name="T2" fmla="*/ 237 w 1132"/>
                <a:gd name="T3" fmla="*/ 559 h 648"/>
                <a:gd name="T4" fmla="*/ 565 w 1132"/>
                <a:gd name="T5" fmla="*/ 648 h 648"/>
                <a:gd name="T6" fmla="*/ 1132 w 1132"/>
                <a:gd name="T7" fmla="*/ 327 h 648"/>
                <a:gd name="T8" fmla="*/ 566 w 1132"/>
                <a:gd name="T9" fmla="*/ 0 h 648"/>
                <a:gd name="T10" fmla="*/ 555 w 1132"/>
                <a:gd name="T11" fmla="*/ 7 h 648"/>
                <a:gd name="T12" fmla="*/ 0 w 1132"/>
                <a:gd name="T13" fmla="*/ 327 h 648"/>
              </a:gdLst>
              <a:ahLst/>
              <a:cxnLst>
                <a:cxn ang="0">
                  <a:pos x="T0" y="T1"/>
                </a:cxn>
                <a:cxn ang="0">
                  <a:pos x="T2" y="T3"/>
                </a:cxn>
                <a:cxn ang="0">
                  <a:pos x="T4" y="T5"/>
                </a:cxn>
                <a:cxn ang="0">
                  <a:pos x="T6" y="T7"/>
                </a:cxn>
                <a:cxn ang="0">
                  <a:pos x="T8" y="T9"/>
                </a:cxn>
                <a:cxn ang="0">
                  <a:pos x="T10" y="T11"/>
                </a:cxn>
                <a:cxn ang="0">
                  <a:pos x="T12" y="T13"/>
                </a:cxn>
              </a:cxnLst>
              <a:rect l="0" t="0" r="r" b="b"/>
              <a:pathLst>
                <a:path w="1132" h="648">
                  <a:moveTo>
                    <a:pt x="0" y="327"/>
                  </a:moveTo>
                  <a:cubicBezTo>
                    <a:pt x="60" y="427"/>
                    <a:pt x="135" y="501"/>
                    <a:pt x="237" y="559"/>
                  </a:cubicBezTo>
                  <a:cubicBezTo>
                    <a:pt x="337" y="617"/>
                    <a:pt x="450" y="648"/>
                    <a:pt x="565" y="648"/>
                  </a:cubicBezTo>
                  <a:cubicBezTo>
                    <a:pt x="797" y="648"/>
                    <a:pt x="1013" y="525"/>
                    <a:pt x="1132" y="327"/>
                  </a:cubicBezTo>
                  <a:cubicBezTo>
                    <a:pt x="566" y="0"/>
                    <a:pt x="566" y="0"/>
                    <a:pt x="566" y="0"/>
                  </a:cubicBezTo>
                  <a:cubicBezTo>
                    <a:pt x="555" y="7"/>
                    <a:pt x="555" y="7"/>
                    <a:pt x="555" y="7"/>
                  </a:cubicBezTo>
                  <a:lnTo>
                    <a:pt x="0" y="327"/>
                  </a:lnTo>
                  <a:close/>
                </a:path>
              </a:pathLst>
            </a:custGeom>
            <a:solidFill>
              <a:srgbClr val="68217A">
                <a:lumMod val="75000"/>
              </a:srgbClr>
            </a:solidFill>
            <a:ln w="41275" cap="flat" cmpd="sng" algn="ctr">
              <a:solidFill>
                <a:srgbClr val="FFFFFF"/>
              </a:solidFill>
              <a:prstDash val="solid"/>
            </a:ln>
            <a:effectLst/>
          </p:spPr>
          <p:txBody>
            <a:bodyPr lIns="182880" tIns="182880" rIns="182880" bIns="182880" anchor="ctr"/>
            <a:lstStyle/>
            <a:p>
              <a:pPr marL="0" marR="0" lvl="0" indent="0" defTabSz="932815" eaLnBrk="1" fontAlgn="auto" latinLnBrk="0" hangingPunct="1">
                <a:lnSpc>
                  <a:spcPct val="90000"/>
                </a:lnSpc>
                <a:spcBef>
                  <a:spcPts val="0"/>
                </a:spcBef>
                <a:spcAft>
                  <a:spcPts val="0"/>
                </a:spcAft>
                <a:buClrTx/>
                <a:buSzTx/>
                <a:buFontTx/>
                <a:buNone/>
                <a:defRPr/>
              </a:pPr>
              <a:endParaRPr kumimoji="0" lang="en-US" sz="2800" b="0" i="0" u="none" strike="noStrike" kern="0" cap="none" spc="0" normalizeH="0" baseline="0" noProof="0">
                <a:ln>
                  <a:noFill/>
                </a:ln>
                <a:solidFill>
                  <a:srgbClr val="FFFFFF"/>
                </a:solidFill>
                <a:effectLst/>
                <a:uLnTx/>
                <a:uFillTx/>
                <a:latin typeface="Segoe UI Light" panose="020B0502040204020203"/>
                <a:ea typeface="+mn-ea"/>
                <a:cs typeface="+mn-cs"/>
              </a:endParaRPr>
            </a:p>
          </p:txBody>
        </p:sp>
      </p:grpSp>
      <p:pic>
        <p:nvPicPr>
          <p:cNvPr id="2" name="图片 1"/>
          <p:cNvPicPr>
            <a:picLocks noChangeAspect="1"/>
          </p:cNvPicPr>
          <p:nvPr/>
        </p:nvPicPr>
        <p:blipFill>
          <a:blip r:embed="rId3"/>
          <a:stretch>
            <a:fillRect/>
          </a:stretch>
        </p:blipFill>
        <p:spPr>
          <a:xfrm>
            <a:off x="6209665" y="1524000"/>
            <a:ext cx="5690235" cy="2959735"/>
          </a:xfrm>
          <a:prstGeom prst="rect">
            <a:avLst/>
          </a:prstGeom>
        </p:spPr>
      </p:pic>
      <p:sp>
        <p:nvSpPr>
          <p:cNvPr id="3" name="文本框 2"/>
          <p:cNvSpPr txBox="1"/>
          <p:nvPr/>
        </p:nvSpPr>
        <p:spPr>
          <a:xfrm>
            <a:off x="1569719" y="4663120"/>
            <a:ext cx="9297035" cy="2180590"/>
          </a:xfrm>
          <a:prstGeom prst="rect">
            <a:avLst/>
          </a:prstGeom>
          <a:noFill/>
        </p:spPr>
        <p:txBody>
          <a:bodyPr wrap="square" lIns="182880" tIns="146304" rIns="182880" bIns="146304" rtlCol="0" anchor="t">
            <a:noAutofit/>
          </a:bodyPr>
          <a:lstStyle/>
          <a:p>
            <a:pPr algn="just">
              <a:lnSpc>
                <a:spcPct val="90000"/>
              </a:lnSpc>
              <a:spcAft>
                <a:spcPts val="600"/>
              </a:spcAft>
            </a:pPr>
            <a:r>
              <a:rPr lang="en-US" altLang="zh-CN"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I identified appropriate independent and dependent variables from the dataset, such as gender, ethnicity, name, count, and ranking. I justified my target variables and controlled for data type, lack of independence, and scale factors. I used Python and its libraries such as pandas, </a:t>
            </a:r>
            <a:r>
              <a:rPr lang="en-US" altLang="zh-CN"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numpy</a:t>
            </a:r>
            <a:r>
              <a:rPr lang="en-US" altLang="zh-CN"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 and matplotlib to import the dataset, perform data cleaning and processing, and visualize the results.</a:t>
            </a:r>
            <a:endParaRPr lang="zh-CN" altLang="en-US"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14"/>
                                        </p:tgtEl>
                                        <p:attrNameLst>
                                          <p:attrName>style.visibility</p:attrName>
                                        </p:attrNameLst>
                                      </p:cBhvr>
                                      <p:to>
                                        <p:strVal val="visible"/>
                                      </p:to>
                                    </p:set>
                                    <p:anim calcmode="lin" valueType="num">
                                      <p:cBhvr additive="base">
                                        <p:cTn id="7" dur="500" fill="hold"/>
                                        <p:tgtEl>
                                          <p:spTgt spid="314"/>
                                        </p:tgtEl>
                                        <p:attrNameLst>
                                          <p:attrName>ppt_x</p:attrName>
                                        </p:attrNameLst>
                                      </p:cBhvr>
                                      <p:tavLst>
                                        <p:tav tm="0">
                                          <p:val>
                                            <p:strVal val="0-#ppt_w/2"/>
                                          </p:val>
                                        </p:tav>
                                        <p:tav tm="100000">
                                          <p:val>
                                            <p:strVal val="#ppt_x"/>
                                          </p:val>
                                        </p:tav>
                                      </p:tavLst>
                                    </p:anim>
                                    <p:anim calcmode="lin" valueType="num">
                                      <p:cBhvr additive="base">
                                        <p:cTn id="8" dur="500" fill="hold"/>
                                        <p:tgtEl>
                                          <p:spTgt spid="314"/>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00"/>
                                  </p:stCondLst>
                                  <p:childTnLst>
                                    <p:set>
                                      <p:cBhvr>
                                        <p:cTn id="10" dur="1" fill="hold">
                                          <p:stCondLst>
                                            <p:cond delay="0"/>
                                          </p:stCondLst>
                                        </p:cTn>
                                        <p:tgtEl>
                                          <p:spTgt spid="315"/>
                                        </p:tgtEl>
                                        <p:attrNameLst>
                                          <p:attrName>style.visibility</p:attrName>
                                        </p:attrNameLst>
                                      </p:cBhvr>
                                      <p:to>
                                        <p:strVal val="visible"/>
                                      </p:to>
                                    </p:set>
                                    <p:anim calcmode="lin" valueType="num">
                                      <p:cBhvr additive="base">
                                        <p:cTn id="11" dur="500" fill="hold"/>
                                        <p:tgtEl>
                                          <p:spTgt spid="315"/>
                                        </p:tgtEl>
                                        <p:attrNameLst>
                                          <p:attrName>ppt_x</p:attrName>
                                        </p:attrNameLst>
                                      </p:cBhvr>
                                      <p:tavLst>
                                        <p:tav tm="0">
                                          <p:val>
                                            <p:strVal val="0-#ppt_w/2"/>
                                          </p:val>
                                        </p:tav>
                                        <p:tav tm="100000">
                                          <p:val>
                                            <p:strVal val="#ppt_x"/>
                                          </p:val>
                                        </p:tav>
                                      </p:tavLst>
                                    </p:anim>
                                    <p:anim calcmode="lin" valueType="num">
                                      <p:cBhvr additive="base">
                                        <p:cTn id="12" dur="500" fill="hold"/>
                                        <p:tgtEl>
                                          <p:spTgt spid="315"/>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200"/>
                                  </p:stCondLst>
                                  <p:childTnLst>
                                    <p:set>
                                      <p:cBhvr>
                                        <p:cTn id="14" dur="1" fill="hold">
                                          <p:stCondLst>
                                            <p:cond delay="0"/>
                                          </p:stCondLst>
                                        </p:cTn>
                                        <p:tgtEl>
                                          <p:spTgt spid="316"/>
                                        </p:tgtEl>
                                        <p:attrNameLst>
                                          <p:attrName>style.visibility</p:attrName>
                                        </p:attrNameLst>
                                      </p:cBhvr>
                                      <p:to>
                                        <p:strVal val="visible"/>
                                      </p:to>
                                    </p:set>
                                    <p:anim calcmode="lin" valueType="num">
                                      <p:cBhvr additive="base">
                                        <p:cTn id="15" dur="500" fill="hold"/>
                                        <p:tgtEl>
                                          <p:spTgt spid="316"/>
                                        </p:tgtEl>
                                        <p:attrNameLst>
                                          <p:attrName>ppt_x</p:attrName>
                                        </p:attrNameLst>
                                      </p:cBhvr>
                                      <p:tavLst>
                                        <p:tav tm="0">
                                          <p:val>
                                            <p:strVal val="0-#ppt_w/2"/>
                                          </p:val>
                                        </p:tav>
                                        <p:tav tm="100000">
                                          <p:val>
                                            <p:strVal val="#ppt_x"/>
                                          </p:val>
                                        </p:tav>
                                      </p:tavLst>
                                    </p:anim>
                                    <p:anim calcmode="lin" valueType="num">
                                      <p:cBhvr additive="base">
                                        <p:cTn id="16" dur="500" fill="hold"/>
                                        <p:tgtEl>
                                          <p:spTgt spid="316"/>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424"/>
                                        </p:tgtEl>
                                        <p:attrNameLst>
                                          <p:attrName>style.visibility</p:attrName>
                                        </p:attrNameLst>
                                      </p:cBhvr>
                                      <p:to>
                                        <p:strVal val="visible"/>
                                      </p:to>
                                    </p:set>
                                    <p:animEffect transition="in" filter="fade">
                                      <p:cBhvr>
                                        <p:cTn id="20" dur="250"/>
                                        <p:tgtEl>
                                          <p:spTgt spid="424"/>
                                        </p:tgtEl>
                                      </p:cBhvr>
                                    </p:animEffect>
                                  </p:childTnLst>
                                </p:cTn>
                              </p:par>
                              <p:par>
                                <p:cTn id="21" presetID="35" presetClass="path" presetSubtype="0" decel="100000" fill="hold" nodeType="withEffect">
                                  <p:stCondLst>
                                    <p:cond delay="0"/>
                                  </p:stCondLst>
                                  <p:childTnLst>
                                    <p:animMotion origin="layout" path="M 4.19709E-6 -2.47844E-6 L -0.03689 -2.47844E-6 " pathEditMode="relative" rAng="0" ptsTypes="AA">
                                      <p:cBhvr>
                                        <p:cTn id="22" dur="500" spd="-100000" fill="hold"/>
                                        <p:tgtEl>
                                          <p:spTgt spid="424"/>
                                        </p:tgtEl>
                                        <p:attrNameLst>
                                          <p:attrName>ppt_x</p:attrName>
                                          <p:attrName>ppt_y</p:attrName>
                                        </p:attrNameLst>
                                      </p:cBhvr>
                                      <p:rCtr x="-1851" y="0"/>
                                    </p:animMotion>
                                  </p:childTnLst>
                                </p:cTn>
                              </p:par>
                            </p:childTnLst>
                          </p:cTn>
                        </p:par>
                        <p:par>
                          <p:cTn id="23" fill="hold">
                            <p:stCondLst>
                              <p:cond delay="1000"/>
                            </p:stCondLst>
                            <p:childTnLst>
                              <p:par>
                                <p:cTn id="24" presetID="6" presetClass="entr" presetSubtype="32" fill="hold" nodeType="afterEffect">
                                  <p:stCondLst>
                                    <p:cond delay="0"/>
                                  </p:stCondLst>
                                  <p:childTnLst>
                                    <p:set>
                                      <p:cBhvr>
                                        <p:cTn id="25" dur="1" fill="hold">
                                          <p:stCondLst>
                                            <p:cond delay="0"/>
                                          </p:stCondLst>
                                        </p:cTn>
                                        <p:tgtEl>
                                          <p:spTgt spid="320"/>
                                        </p:tgtEl>
                                        <p:attrNameLst>
                                          <p:attrName>style.visibility</p:attrName>
                                        </p:attrNameLst>
                                      </p:cBhvr>
                                      <p:to>
                                        <p:strVal val="visible"/>
                                      </p:to>
                                    </p:set>
                                    <p:animEffect transition="in" filter="circle(out)">
                                      <p:cBhvr>
                                        <p:cTn id="26" dur="500"/>
                                        <p:tgtEl>
                                          <p:spTgt spid="320"/>
                                        </p:tgtEl>
                                      </p:cBhvr>
                                    </p:animEffect>
                                  </p:childTnLst>
                                </p:cTn>
                              </p:par>
                            </p:childTnLst>
                          </p:cTn>
                        </p:par>
                        <p:par>
                          <p:cTn id="27" fill="hold">
                            <p:stCondLst>
                              <p:cond delay="1500"/>
                            </p:stCondLst>
                            <p:childTnLst>
                              <p:par>
                                <p:cTn id="28" presetID="21" presetClass="entr" presetSubtype="1" fill="hold" nodeType="afterEffect">
                                  <p:stCondLst>
                                    <p:cond delay="0"/>
                                  </p:stCondLst>
                                  <p:childTnLst>
                                    <p:set>
                                      <p:cBhvr>
                                        <p:cTn id="29" dur="1" fill="hold">
                                          <p:stCondLst>
                                            <p:cond delay="0"/>
                                          </p:stCondLst>
                                        </p:cTn>
                                        <p:tgtEl>
                                          <p:spTgt spid="317"/>
                                        </p:tgtEl>
                                        <p:attrNameLst>
                                          <p:attrName>style.visibility</p:attrName>
                                        </p:attrNameLst>
                                      </p:cBhvr>
                                      <p:to>
                                        <p:strVal val="visible"/>
                                      </p:to>
                                    </p:set>
                                    <p:animEffect transition="in" filter="wheel(1)">
                                      <p:cBhvr>
                                        <p:cTn id="30" dur="500"/>
                                        <p:tgtEl>
                                          <p:spTgt spid="3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4" grpId="0" bldLvl="0" animBg="1"/>
      <p:bldP spid="315" grpId="0" bldLvl="0" animBg="1"/>
      <p:bldP spid="316"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Analysis</a:t>
            </a:r>
          </a:p>
        </p:txBody>
      </p:sp>
      <p:sp>
        <p:nvSpPr>
          <p:cNvPr id="102" name="Text Placeholder 6"/>
          <p:cNvSpPr txBox="1"/>
          <p:nvPr/>
        </p:nvSpPr>
        <p:spPr bwMode="auto">
          <a:xfrm>
            <a:off x="274955" y="1392555"/>
            <a:ext cx="11033125" cy="2221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92024" tIns="146304" rIns="182880" bIns="146304" numCol="1" anchor="t" anchorCtr="0" compatLnSpc="1"/>
          <a:lstStyle>
            <a:lvl1pPr marL="0" indent="0" algn="l" defTabSz="932180" rtl="0" fontAlgn="base">
              <a:lnSpc>
                <a:spcPct val="90000"/>
              </a:lnSpc>
              <a:spcBef>
                <a:spcPct val="20000"/>
              </a:spcBef>
              <a:spcAft>
                <a:spcPct val="0"/>
              </a:spcAft>
              <a:buSzPct val="90000"/>
              <a:buFont typeface="Arial" panose="020B0604020202020204" pitchFamily="34" charset="0"/>
              <a:buNone/>
              <a:defRPr lang="en-US" sz="2800" kern="1200" smtClean="0">
                <a:solidFill>
                  <a:schemeClr val="tx2"/>
                </a:solidFill>
                <a:latin typeface="+mj-lt"/>
                <a:ea typeface="+mn-ea"/>
                <a:cs typeface="+mn-cs"/>
              </a:defRPr>
            </a:lvl1pPr>
            <a:lvl2pPr marL="0" indent="0" algn="l" defTabSz="932180" rtl="0" fontAlgn="base">
              <a:lnSpc>
                <a:spcPct val="90000"/>
              </a:lnSpc>
              <a:spcBef>
                <a:spcPct val="20000"/>
              </a:spcBef>
              <a:spcAft>
                <a:spcPct val="0"/>
              </a:spcAft>
              <a:buSzPct val="90000"/>
              <a:buFont typeface="Arial" panose="020B0604020202020204" pitchFamily="34" charset="0"/>
              <a:buNone/>
              <a:defRPr lang="en-US" sz="3170" kern="1200" smtClean="0">
                <a:solidFill>
                  <a:schemeClr val="bg1"/>
                </a:solidFill>
                <a:latin typeface="+mj-lt"/>
                <a:ea typeface="+mn-ea"/>
                <a:cs typeface="+mn-cs"/>
              </a:defRPr>
            </a:lvl2pPr>
            <a:lvl3pPr marL="0" indent="0" algn="l" defTabSz="932180" rtl="0" fontAlgn="base">
              <a:lnSpc>
                <a:spcPct val="90000"/>
              </a:lnSpc>
              <a:spcBef>
                <a:spcPct val="20000"/>
              </a:spcBef>
              <a:spcAft>
                <a:spcPct val="0"/>
              </a:spcAft>
              <a:buSzPct val="90000"/>
              <a:buFont typeface="Arial" panose="020B0604020202020204" pitchFamily="34" charset="0"/>
              <a:buNone/>
              <a:defRPr lang="en-US" sz="3170" kern="1200" smtClean="0">
                <a:solidFill>
                  <a:schemeClr val="bg1"/>
                </a:solidFill>
                <a:latin typeface="+mj-lt"/>
                <a:ea typeface="+mn-ea"/>
                <a:cs typeface="+mn-cs"/>
              </a:defRPr>
            </a:lvl3pPr>
            <a:lvl4pPr marL="0" indent="0" algn="l" defTabSz="932180" rtl="0" fontAlgn="base">
              <a:lnSpc>
                <a:spcPct val="90000"/>
              </a:lnSpc>
              <a:spcBef>
                <a:spcPct val="20000"/>
              </a:spcBef>
              <a:spcAft>
                <a:spcPct val="0"/>
              </a:spcAft>
              <a:buSzPct val="90000"/>
              <a:buFont typeface="Arial" panose="020B0604020202020204" pitchFamily="34" charset="0"/>
              <a:buNone/>
              <a:defRPr lang="en-US" sz="3170" kern="1200" smtClean="0">
                <a:solidFill>
                  <a:schemeClr val="bg1"/>
                </a:solidFill>
                <a:latin typeface="+mj-lt"/>
                <a:ea typeface="+mn-ea"/>
                <a:cs typeface="+mn-cs"/>
              </a:defRPr>
            </a:lvl4pPr>
            <a:lvl5pPr marL="0" indent="0" algn="l" defTabSz="932180" rtl="0" fontAlgn="base">
              <a:lnSpc>
                <a:spcPct val="90000"/>
              </a:lnSpc>
              <a:spcBef>
                <a:spcPct val="20000"/>
              </a:spcBef>
              <a:spcAft>
                <a:spcPct val="0"/>
              </a:spcAft>
              <a:buSzPct val="90000"/>
              <a:buFont typeface="Arial" panose="020B0604020202020204" pitchFamily="34" charset="0"/>
              <a:buNone/>
              <a:defRPr lang="en-US" sz="3170" kern="1200">
                <a:solidFill>
                  <a:schemeClr val="bg1"/>
                </a:solidFill>
                <a:latin typeface="+mj-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algn="just" defTabSz="932815" rtl="0" eaLnBrk="1" fontAlgn="auto" latinLnBrk="0" hangingPunct="1">
              <a:lnSpc>
                <a:spcPct val="90000"/>
              </a:lnSpc>
              <a:spcBef>
                <a:spcPct val="20000"/>
              </a:spcBef>
              <a:spcAft>
                <a:spcPts val="0"/>
              </a:spcAft>
              <a:buClr>
                <a:schemeClr val="tx1"/>
              </a:buClr>
              <a:buSzTx/>
              <a:buFontTx/>
              <a:buNone/>
            </a:pPr>
            <a:r>
              <a:rPr kumimoji="0" lang="en-US" sz="2400" b="1" i="0" u="none" strike="noStrike" kern="1200" cap="none" spc="0" normalizeH="0" baseline="0">
                <a:gradFill>
                  <a:gsLst>
                    <a:gs pos="1250">
                      <a:schemeClr val="tx1"/>
                    </a:gs>
                    <a:gs pos="100000">
                      <a:schemeClr val="tx1"/>
                    </a:gs>
                  </a:gsLst>
                  <a:lin ang="5400000" scaled="0"/>
                </a:gradFill>
                <a:latin typeface="Times New Roman" panose="02020603050405020304" pitchFamily="18" charset="0"/>
                <a:ea typeface="+mn-ea"/>
                <a:cs typeface="Times New Roman" panose="02020603050405020304" pitchFamily="18" charset="0"/>
              </a:rPr>
              <a:t>My analysis includes the following aspects:</a:t>
            </a:r>
          </a:p>
          <a:p>
            <a:pPr marL="0" marR="0" lvl="0" algn="just" defTabSz="932815" rtl="0" eaLnBrk="1" fontAlgn="auto" latinLnBrk="0" hangingPunct="1">
              <a:lnSpc>
                <a:spcPct val="90000"/>
              </a:lnSpc>
              <a:spcBef>
                <a:spcPct val="20000"/>
              </a:spcBef>
              <a:spcAft>
                <a:spcPts val="0"/>
              </a:spcAft>
              <a:buClr>
                <a:schemeClr val="tx1"/>
              </a:buClr>
              <a:buSzTx/>
              <a:buFontTx/>
              <a:buNone/>
            </a:pPr>
            <a:endParaRPr kumimoji="0" lang="en-US" sz="2400" b="1" i="0" u="none" strike="noStrike" kern="1200" cap="none" spc="0" normalizeH="0" baseline="0">
              <a:gradFill>
                <a:gsLst>
                  <a:gs pos="1250">
                    <a:schemeClr val="tx1"/>
                  </a:gs>
                  <a:gs pos="100000">
                    <a:schemeClr val="tx1"/>
                  </a:gs>
                </a:gsLst>
                <a:lin ang="5400000" scaled="0"/>
              </a:gradFill>
              <a:latin typeface="Times New Roman" panose="02020603050405020304" pitchFamily="18" charset="0"/>
              <a:ea typeface="+mn-ea"/>
              <a:cs typeface="Times New Roman" panose="02020603050405020304" pitchFamily="18" charset="0"/>
            </a:endParaRPr>
          </a:p>
          <a:p>
            <a:pPr marL="0" marR="0" lvl="0" algn="just" defTabSz="932815" rtl="0" eaLnBrk="1" fontAlgn="auto" latinLnBrk="0" hangingPunct="1">
              <a:lnSpc>
                <a:spcPct val="90000"/>
              </a:lnSpc>
              <a:spcBef>
                <a:spcPct val="20000"/>
              </a:spcBef>
              <a:spcAft>
                <a:spcPts val="0"/>
              </a:spcAft>
              <a:buClr>
                <a:schemeClr val="tx1"/>
              </a:buClr>
              <a:buSzTx/>
              <a:buFontTx/>
              <a:buNone/>
            </a:pPr>
            <a:r>
              <a:rPr kumimoji="0" lang="en-US" sz="2400" b="1" i="0" u="none" strike="noStrike" kern="1200" cap="none" spc="0" normalizeH="0" baseline="0">
                <a:gradFill>
                  <a:gsLst>
                    <a:gs pos="1250">
                      <a:schemeClr val="tx1"/>
                    </a:gs>
                    <a:gs pos="100000">
                      <a:schemeClr val="tx1"/>
                    </a:gs>
                  </a:gsLst>
                  <a:lin ang="5400000" scaled="0"/>
                </a:gradFill>
                <a:latin typeface="Times New Roman" panose="02020603050405020304" pitchFamily="18" charset="0"/>
                <a:ea typeface="+mn-ea"/>
                <a:cs typeface="Times New Roman" panose="02020603050405020304" pitchFamily="18" charset="0"/>
              </a:rPr>
              <a:t>1. Popular baby name trends for different genders and ethnicities</a:t>
            </a:r>
          </a:p>
          <a:p>
            <a:pPr marL="0" marR="0" lvl="0" algn="just" defTabSz="932815" rtl="0" eaLnBrk="1" fontAlgn="auto" latinLnBrk="0" hangingPunct="1">
              <a:lnSpc>
                <a:spcPct val="90000"/>
              </a:lnSpc>
              <a:spcBef>
                <a:spcPct val="20000"/>
              </a:spcBef>
              <a:spcAft>
                <a:spcPts val="0"/>
              </a:spcAft>
              <a:buClr>
                <a:schemeClr val="tx1"/>
              </a:buClr>
              <a:buSzTx/>
              <a:buFontTx/>
              <a:buNone/>
            </a:pPr>
            <a:r>
              <a:rPr kumimoji="0" lang="en-US" sz="2400" b="1" i="0" u="none" strike="noStrike" kern="1200" cap="none" spc="0" normalizeH="0" baseline="0">
                <a:gradFill>
                  <a:gsLst>
                    <a:gs pos="1250">
                      <a:schemeClr val="tx1"/>
                    </a:gs>
                    <a:gs pos="100000">
                      <a:schemeClr val="tx1"/>
                    </a:gs>
                  </a:gsLst>
                  <a:lin ang="5400000" scaled="0"/>
                </a:gradFill>
                <a:latin typeface="Times New Roman" panose="02020603050405020304" pitchFamily="18" charset="0"/>
                <a:ea typeface="+mn-ea"/>
                <a:cs typeface="Times New Roman" panose="02020603050405020304" pitchFamily="18" charset="0"/>
              </a:rPr>
              <a:t>2. Baby name diversity</a:t>
            </a:r>
          </a:p>
          <a:p>
            <a:pPr marL="0" marR="0" lvl="0" algn="just" defTabSz="932815" rtl="0" eaLnBrk="1" fontAlgn="auto" latinLnBrk="0" hangingPunct="1">
              <a:lnSpc>
                <a:spcPct val="90000"/>
              </a:lnSpc>
              <a:spcBef>
                <a:spcPct val="20000"/>
              </a:spcBef>
              <a:spcAft>
                <a:spcPts val="0"/>
              </a:spcAft>
              <a:buClr>
                <a:schemeClr val="tx1"/>
              </a:buClr>
              <a:buSzTx/>
              <a:buFontTx/>
              <a:buNone/>
            </a:pPr>
            <a:r>
              <a:rPr kumimoji="0" lang="en-US" sz="2400" b="1" i="0" u="none" strike="noStrike" kern="1200" cap="none" spc="0" normalizeH="0" baseline="0">
                <a:gradFill>
                  <a:gsLst>
                    <a:gs pos="1250">
                      <a:schemeClr val="tx1"/>
                    </a:gs>
                    <a:gs pos="100000">
                      <a:schemeClr val="tx1"/>
                    </a:gs>
                  </a:gsLst>
                  <a:lin ang="5400000" scaled="0"/>
                </a:gradFill>
                <a:latin typeface="Times New Roman" panose="02020603050405020304" pitchFamily="18" charset="0"/>
                <a:ea typeface="+mn-ea"/>
                <a:cs typeface="Times New Roman" panose="02020603050405020304" pitchFamily="18" charset="0"/>
              </a:rPr>
              <a:t>3. Cultural background of baby names</a:t>
            </a:r>
          </a:p>
          <a:p>
            <a:pPr marL="0" marR="0" lvl="0" algn="just" defTabSz="932815" rtl="0" eaLnBrk="1" fontAlgn="auto" latinLnBrk="0" hangingPunct="1">
              <a:lnSpc>
                <a:spcPct val="90000"/>
              </a:lnSpc>
              <a:spcBef>
                <a:spcPct val="20000"/>
              </a:spcBef>
              <a:spcAft>
                <a:spcPts val="0"/>
              </a:spcAft>
              <a:buClr>
                <a:schemeClr val="tx1"/>
              </a:buClr>
              <a:buSzTx/>
              <a:buFontTx/>
              <a:buNone/>
            </a:pPr>
            <a:r>
              <a:rPr kumimoji="0" lang="en-US" sz="2400" b="1" i="0" u="none" strike="noStrike" kern="1200" cap="none" spc="0" normalizeH="0" baseline="0">
                <a:gradFill>
                  <a:gsLst>
                    <a:gs pos="1250">
                      <a:schemeClr val="tx1"/>
                    </a:gs>
                    <a:gs pos="100000">
                      <a:schemeClr val="tx1"/>
                    </a:gs>
                  </a:gsLst>
                  <a:lin ang="5400000" scaled="0"/>
                </a:gradFill>
                <a:latin typeface="Times New Roman" panose="02020603050405020304" pitchFamily="18" charset="0"/>
                <a:ea typeface="+mn-ea"/>
                <a:cs typeface="Times New Roman" panose="02020603050405020304" pitchFamily="18" charset="0"/>
              </a:rPr>
              <a:t>4. Length and syllable structure of baby names</a:t>
            </a:r>
          </a:p>
          <a:p>
            <a:pPr marL="0" marR="0" lvl="0" algn="just" defTabSz="932815" rtl="0" eaLnBrk="1" fontAlgn="auto" latinLnBrk="0" hangingPunct="1">
              <a:lnSpc>
                <a:spcPct val="90000"/>
              </a:lnSpc>
              <a:spcBef>
                <a:spcPct val="20000"/>
              </a:spcBef>
              <a:spcAft>
                <a:spcPts val="0"/>
              </a:spcAft>
              <a:buClr>
                <a:schemeClr val="tx1"/>
              </a:buClr>
              <a:buSzTx/>
              <a:buFontTx/>
              <a:buNone/>
            </a:pPr>
            <a:endParaRPr kumimoji="0" lang="en-US" sz="2400" b="1" i="0" u="none" strike="noStrike" kern="1200" cap="none" spc="0" normalizeH="0" baseline="0">
              <a:gradFill>
                <a:gsLst>
                  <a:gs pos="1250">
                    <a:schemeClr val="tx1"/>
                  </a:gs>
                  <a:gs pos="100000">
                    <a:schemeClr val="tx1"/>
                  </a:gs>
                </a:gsLst>
                <a:lin ang="5400000" scaled="0"/>
              </a:gradFill>
              <a:latin typeface="Times New Roman" panose="02020603050405020304" pitchFamily="18" charset="0"/>
              <a:ea typeface="+mn-ea"/>
              <a:cs typeface="Times New Roman" panose="02020603050405020304" pitchFamily="18" charset="0"/>
            </a:endParaRPr>
          </a:p>
          <a:p>
            <a:pPr marL="0" marR="0" lvl="0" algn="just" defTabSz="932815" rtl="0" eaLnBrk="1" fontAlgn="auto" latinLnBrk="0" hangingPunct="1">
              <a:lnSpc>
                <a:spcPct val="90000"/>
              </a:lnSpc>
              <a:spcBef>
                <a:spcPct val="20000"/>
              </a:spcBef>
              <a:spcAft>
                <a:spcPts val="0"/>
              </a:spcAft>
              <a:buClr>
                <a:schemeClr val="tx1"/>
              </a:buClr>
              <a:buSzTx/>
              <a:buFontTx/>
              <a:buNone/>
            </a:pPr>
            <a:r>
              <a:rPr kumimoji="0" lang="en-US" sz="2400" b="1" i="0" u="none" strike="noStrike" kern="1200" cap="none" spc="0" normalizeH="0" baseline="0">
                <a:gradFill>
                  <a:gsLst>
                    <a:gs pos="1250">
                      <a:schemeClr val="tx1"/>
                    </a:gs>
                    <a:gs pos="100000">
                      <a:schemeClr val="tx1"/>
                    </a:gs>
                  </a:gsLst>
                  <a:lin ang="5400000" scaled="0"/>
                </a:gradFill>
                <a:latin typeface="Times New Roman" panose="02020603050405020304" pitchFamily="18" charset="0"/>
                <a:ea typeface="+mn-ea"/>
                <a:cs typeface="Times New Roman" panose="02020603050405020304" pitchFamily="18" charset="0"/>
              </a:rPr>
              <a:t>I chose appropriate techniques to explore these aspects, considering their strengths and weaknesses. For example, we used groupby, aggregation, and sorting operations to identify popular baby names and trends, and we used wordcloud visualization to illustrate the most popular names for different ethnicities. I also used violin plots to visualize the distribution of name lengths and syllable counts among different genders and ethnicities.</a:t>
            </a:r>
          </a:p>
        </p:txBody>
      </p:sp>
      <p:sp>
        <p:nvSpPr>
          <p:cNvPr id="421" name="Freeform 128"/>
          <p:cNvSpPr>
            <a:spLocks noEditPoints="1"/>
          </p:cNvSpPr>
          <p:nvPr/>
        </p:nvSpPr>
        <p:spPr bwMode="auto">
          <a:xfrm rot="5400000">
            <a:off x="11240857" y="294768"/>
            <a:ext cx="504394" cy="505386"/>
          </a:xfrm>
          <a:custGeom>
            <a:avLst/>
            <a:gdLst>
              <a:gd name="T0" fmla="*/ 322 w 644"/>
              <a:gd name="T1" fmla="*/ 0 h 644"/>
              <a:gd name="T2" fmla="*/ 0 w 644"/>
              <a:gd name="T3" fmla="*/ 322 h 644"/>
              <a:gd name="T4" fmla="*/ 322 w 644"/>
              <a:gd name="T5" fmla="*/ 644 h 644"/>
              <a:gd name="T6" fmla="*/ 644 w 644"/>
              <a:gd name="T7" fmla="*/ 322 h 644"/>
              <a:gd name="T8" fmla="*/ 322 w 644"/>
              <a:gd name="T9" fmla="*/ 0 h 644"/>
              <a:gd name="T10" fmla="*/ 322 w 644"/>
              <a:gd name="T11" fmla="*/ 512 h 644"/>
              <a:gd name="T12" fmla="*/ 132 w 644"/>
              <a:gd name="T13" fmla="*/ 322 h 644"/>
              <a:gd name="T14" fmla="*/ 322 w 644"/>
              <a:gd name="T15" fmla="*/ 132 h 644"/>
              <a:gd name="T16" fmla="*/ 512 w 644"/>
              <a:gd name="T17" fmla="*/ 322 h 644"/>
              <a:gd name="T18" fmla="*/ 322 w 644"/>
              <a:gd name="T19" fmla="*/ 512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44">
                <a:moveTo>
                  <a:pt x="322" y="0"/>
                </a:moveTo>
                <a:cubicBezTo>
                  <a:pt x="144" y="0"/>
                  <a:pt x="0" y="144"/>
                  <a:pt x="0" y="322"/>
                </a:cubicBezTo>
                <a:cubicBezTo>
                  <a:pt x="0" y="500"/>
                  <a:pt x="144" y="644"/>
                  <a:pt x="322" y="644"/>
                </a:cubicBezTo>
                <a:cubicBezTo>
                  <a:pt x="500" y="644"/>
                  <a:pt x="644" y="500"/>
                  <a:pt x="644" y="322"/>
                </a:cubicBezTo>
                <a:cubicBezTo>
                  <a:pt x="644" y="144"/>
                  <a:pt x="500" y="0"/>
                  <a:pt x="322" y="0"/>
                </a:cubicBezTo>
                <a:close/>
                <a:moveTo>
                  <a:pt x="322" y="512"/>
                </a:moveTo>
                <a:cubicBezTo>
                  <a:pt x="217" y="512"/>
                  <a:pt x="132" y="427"/>
                  <a:pt x="132" y="322"/>
                </a:cubicBezTo>
                <a:cubicBezTo>
                  <a:pt x="132" y="217"/>
                  <a:pt x="217" y="132"/>
                  <a:pt x="322" y="132"/>
                </a:cubicBezTo>
                <a:cubicBezTo>
                  <a:pt x="427" y="132"/>
                  <a:pt x="512" y="217"/>
                  <a:pt x="512" y="322"/>
                </a:cubicBezTo>
                <a:cubicBezTo>
                  <a:pt x="512" y="427"/>
                  <a:pt x="427" y="512"/>
                  <a:pt x="322" y="512"/>
                </a:cubicBezTo>
                <a:close/>
              </a:path>
            </a:pathLst>
          </a:custGeom>
          <a:solidFill>
            <a:srgbClr val="00B0F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22" name="Freeform 129"/>
          <p:cNvSpPr/>
          <p:nvPr/>
        </p:nvSpPr>
        <p:spPr bwMode="auto">
          <a:xfrm rot="5400000">
            <a:off x="11318087" y="647513"/>
            <a:ext cx="349934" cy="505386"/>
          </a:xfrm>
          <a:custGeom>
            <a:avLst/>
            <a:gdLst>
              <a:gd name="T0" fmla="*/ 125 w 447"/>
              <a:gd name="T1" fmla="*/ 0 h 644"/>
              <a:gd name="T2" fmla="*/ 0 w 447"/>
              <a:gd name="T3" fmla="*/ 25 h 644"/>
              <a:gd name="T4" fmla="*/ 96 w 447"/>
              <a:gd name="T5" fmla="*/ 134 h 644"/>
              <a:gd name="T6" fmla="*/ 125 w 447"/>
              <a:gd name="T7" fmla="*/ 132 h 644"/>
              <a:gd name="T8" fmla="*/ 315 w 447"/>
              <a:gd name="T9" fmla="*/ 322 h 644"/>
              <a:gd name="T10" fmla="*/ 125 w 447"/>
              <a:gd name="T11" fmla="*/ 512 h 644"/>
              <a:gd name="T12" fmla="*/ 96 w 447"/>
              <a:gd name="T13" fmla="*/ 510 h 644"/>
              <a:gd name="T14" fmla="*/ 0 w 447"/>
              <a:gd name="T15" fmla="*/ 619 h 644"/>
              <a:gd name="T16" fmla="*/ 125 w 447"/>
              <a:gd name="T17" fmla="*/ 644 h 644"/>
              <a:gd name="T18" fmla="*/ 447 w 447"/>
              <a:gd name="T19" fmla="*/ 322 h 644"/>
              <a:gd name="T20" fmla="*/ 125 w 447"/>
              <a:gd name="T21" fmla="*/ 0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7" h="644">
                <a:moveTo>
                  <a:pt x="125" y="0"/>
                </a:moveTo>
                <a:cubicBezTo>
                  <a:pt x="81" y="0"/>
                  <a:pt x="39" y="9"/>
                  <a:pt x="0" y="25"/>
                </a:cubicBezTo>
                <a:cubicBezTo>
                  <a:pt x="39" y="55"/>
                  <a:pt x="72" y="92"/>
                  <a:pt x="96" y="134"/>
                </a:cubicBezTo>
                <a:cubicBezTo>
                  <a:pt x="106" y="133"/>
                  <a:pt x="115" y="132"/>
                  <a:pt x="125" y="132"/>
                </a:cubicBezTo>
                <a:cubicBezTo>
                  <a:pt x="230" y="132"/>
                  <a:pt x="315" y="217"/>
                  <a:pt x="315" y="322"/>
                </a:cubicBezTo>
                <a:cubicBezTo>
                  <a:pt x="315" y="427"/>
                  <a:pt x="230" y="512"/>
                  <a:pt x="125" y="512"/>
                </a:cubicBezTo>
                <a:cubicBezTo>
                  <a:pt x="115" y="512"/>
                  <a:pt x="106" y="511"/>
                  <a:pt x="96" y="510"/>
                </a:cubicBezTo>
                <a:cubicBezTo>
                  <a:pt x="72" y="552"/>
                  <a:pt x="39" y="589"/>
                  <a:pt x="0" y="619"/>
                </a:cubicBezTo>
                <a:cubicBezTo>
                  <a:pt x="39" y="635"/>
                  <a:pt x="81" y="644"/>
                  <a:pt x="125" y="644"/>
                </a:cubicBezTo>
                <a:cubicBezTo>
                  <a:pt x="303" y="644"/>
                  <a:pt x="447" y="500"/>
                  <a:pt x="447" y="322"/>
                </a:cubicBezTo>
                <a:cubicBezTo>
                  <a:pt x="447" y="144"/>
                  <a:pt x="303" y="0"/>
                  <a:pt x="125" y="0"/>
                </a:cubicBezTo>
                <a:close/>
              </a:path>
            </a:pathLst>
          </a:custGeom>
          <a:solidFill>
            <a:srgbClr val="0072C6"/>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23" name="Freeform 130"/>
          <p:cNvSpPr/>
          <p:nvPr/>
        </p:nvSpPr>
        <p:spPr bwMode="auto">
          <a:xfrm rot="5400000">
            <a:off x="11317921" y="923193"/>
            <a:ext cx="350265" cy="505386"/>
          </a:xfrm>
          <a:custGeom>
            <a:avLst/>
            <a:gdLst>
              <a:gd name="T0" fmla="*/ 125 w 447"/>
              <a:gd name="T1" fmla="*/ 0 h 644"/>
              <a:gd name="T2" fmla="*/ 0 w 447"/>
              <a:gd name="T3" fmla="*/ 25 h 644"/>
              <a:gd name="T4" fmla="*/ 96 w 447"/>
              <a:gd name="T5" fmla="*/ 134 h 644"/>
              <a:gd name="T6" fmla="*/ 125 w 447"/>
              <a:gd name="T7" fmla="*/ 132 h 644"/>
              <a:gd name="T8" fmla="*/ 315 w 447"/>
              <a:gd name="T9" fmla="*/ 322 h 644"/>
              <a:gd name="T10" fmla="*/ 125 w 447"/>
              <a:gd name="T11" fmla="*/ 512 h 644"/>
              <a:gd name="T12" fmla="*/ 96 w 447"/>
              <a:gd name="T13" fmla="*/ 510 h 644"/>
              <a:gd name="T14" fmla="*/ 0 w 447"/>
              <a:gd name="T15" fmla="*/ 619 h 644"/>
              <a:gd name="T16" fmla="*/ 125 w 447"/>
              <a:gd name="T17" fmla="*/ 644 h 644"/>
              <a:gd name="T18" fmla="*/ 447 w 447"/>
              <a:gd name="T19" fmla="*/ 322 h 644"/>
              <a:gd name="T20" fmla="*/ 125 w 447"/>
              <a:gd name="T21" fmla="*/ 0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7" h="644">
                <a:moveTo>
                  <a:pt x="125" y="0"/>
                </a:moveTo>
                <a:cubicBezTo>
                  <a:pt x="81" y="0"/>
                  <a:pt x="39" y="9"/>
                  <a:pt x="0" y="25"/>
                </a:cubicBezTo>
                <a:cubicBezTo>
                  <a:pt x="39" y="55"/>
                  <a:pt x="72" y="92"/>
                  <a:pt x="96" y="134"/>
                </a:cubicBezTo>
                <a:cubicBezTo>
                  <a:pt x="106" y="133"/>
                  <a:pt x="115" y="132"/>
                  <a:pt x="125" y="132"/>
                </a:cubicBezTo>
                <a:cubicBezTo>
                  <a:pt x="230" y="132"/>
                  <a:pt x="315" y="217"/>
                  <a:pt x="315" y="322"/>
                </a:cubicBezTo>
                <a:cubicBezTo>
                  <a:pt x="315" y="427"/>
                  <a:pt x="230" y="512"/>
                  <a:pt x="125" y="512"/>
                </a:cubicBezTo>
                <a:cubicBezTo>
                  <a:pt x="115" y="512"/>
                  <a:pt x="106" y="511"/>
                  <a:pt x="96" y="510"/>
                </a:cubicBezTo>
                <a:cubicBezTo>
                  <a:pt x="72" y="552"/>
                  <a:pt x="39" y="589"/>
                  <a:pt x="0" y="619"/>
                </a:cubicBezTo>
                <a:cubicBezTo>
                  <a:pt x="39" y="635"/>
                  <a:pt x="81" y="644"/>
                  <a:pt x="125" y="644"/>
                </a:cubicBezTo>
                <a:cubicBezTo>
                  <a:pt x="303" y="644"/>
                  <a:pt x="447" y="500"/>
                  <a:pt x="447" y="322"/>
                </a:cubicBezTo>
                <a:cubicBezTo>
                  <a:pt x="447" y="144"/>
                  <a:pt x="303" y="0"/>
                  <a:pt x="125" y="0"/>
                </a:cubicBezTo>
                <a:close/>
              </a:path>
            </a:pathLst>
          </a:custGeom>
          <a:solidFill>
            <a:srgbClr val="00206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21"/>
                                        </p:tgtEl>
                                        <p:attrNameLst>
                                          <p:attrName>style.visibility</p:attrName>
                                        </p:attrNameLst>
                                      </p:cBhvr>
                                      <p:to>
                                        <p:strVal val="visible"/>
                                      </p:to>
                                    </p:set>
                                    <p:animEffect transition="in" filter="fade">
                                      <p:cBhvr>
                                        <p:cTn id="7" dur="500"/>
                                        <p:tgtEl>
                                          <p:spTgt spid="421"/>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422"/>
                                        </p:tgtEl>
                                        <p:attrNameLst>
                                          <p:attrName>style.visibility</p:attrName>
                                        </p:attrNameLst>
                                      </p:cBhvr>
                                      <p:to>
                                        <p:strVal val="visible"/>
                                      </p:to>
                                    </p:set>
                                    <p:animEffect transition="in" filter="fade">
                                      <p:cBhvr>
                                        <p:cTn id="10" dur="500"/>
                                        <p:tgtEl>
                                          <p:spTgt spid="422"/>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423"/>
                                        </p:tgtEl>
                                        <p:attrNameLst>
                                          <p:attrName>style.visibility</p:attrName>
                                        </p:attrNameLst>
                                      </p:cBhvr>
                                      <p:to>
                                        <p:strVal val="visible"/>
                                      </p:to>
                                    </p:set>
                                    <p:animEffect transition="in" filter="fade">
                                      <p:cBhvr>
                                        <p:cTn id="13" dur="500"/>
                                        <p:tgtEl>
                                          <p:spTgt spid="4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1" grpId="0" bldLvl="0" animBg="1"/>
      <p:bldP spid="422" grpId="0" bldLvl="0" animBg="1"/>
      <p:bldP spid="423"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Popular Baby Names for Different Ethnicities</a:t>
            </a:r>
          </a:p>
        </p:txBody>
      </p:sp>
      <p:sp>
        <p:nvSpPr>
          <p:cNvPr id="102" name="Text Placeholder 6"/>
          <p:cNvSpPr txBox="1"/>
          <p:nvPr/>
        </p:nvSpPr>
        <p:spPr bwMode="auto">
          <a:xfrm>
            <a:off x="274955" y="1392555"/>
            <a:ext cx="11033125"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92024" tIns="146304" rIns="182880" bIns="146304" numCol="1" anchor="t" anchorCtr="0" compatLnSpc="1"/>
          <a:lstStyle>
            <a:lvl1pPr marL="0" indent="0" algn="l" defTabSz="932180" rtl="0" fontAlgn="base">
              <a:lnSpc>
                <a:spcPct val="90000"/>
              </a:lnSpc>
              <a:spcBef>
                <a:spcPct val="20000"/>
              </a:spcBef>
              <a:spcAft>
                <a:spcPct val="0"/>
              </a:spcAft>
              <a:buSzPct val="90000"/>
              <a:buFont typeface="Arial" panose="020B0604020202020204" pitchFamily="34" charset="0"/>
              <a:buNone/>
              <a:defRPr lang="en-US" sz="2800" kern="1200" smtClean="0">
                <a:solidFill>
                  <a:schemeClr val="tx2"/>
                </a:solidFill>
                <a:latin typeface="+mj-lt"/>
                <a:ea typeface="+mn-ea"/>
                <a:cs typeface="+mn-cs"/>
              </a:defRPr>
            </a:lvl1pPr>
            <a:lvl2pPr marL="0" indent="0" algn="l" defTabSz="932180" rtl="0" fontAlgn="base">
              <a:lnSpc>
                <a:spcPct val="90000"/>
              </a:lnSpc>
              <a:spcBef>
                <a:spcPct val="20000"/>
              </a:spcBef>
              <a:spcAft>
                <a:spcPct val="0"/>
              </a:spcAft>
              <a:buSzPct val="90000"/>
              <a:buFont typeface="Arial" panose="020B0604020202020204" pitchFamily="34" charset="0"/>
              <a:buNone/>
              <a:defRPr lang="en-US" sz="3170" kern="1200" smtClean="0">
                <a:solidFill>
                  <a:schemeClr val="bg1"/>
                </a:solidFill>
                <a:latin typeface="+mj-lt"/>
                <a:ea typeface="+mn-ea"/>
                <a:cs typeface="+mn-cs"/>
              </a:defRPr>
            </a:lvl2pPr>
            <a:lvl3pPr marL="0" indent="0" algn="l" defTabSz="932180" rtl="0" fontAlgn="base">
              <a:lnSpc>
                <a:spcPct val="90000"/>
              </a:lnSpc>
              <a:spcBef>
                <a:spcPct val="20000"/>
              </a:spcBef>
              <a:spcAft>
                <a:spcPct val="0"/>
              </a:spcAft>
              <a:buSzPct val="90000"/>
              <a:buFont typeface="Arial" panose="020B0604020202020204" pitchFamily="34" charset="0"/>
              <a:buNone/>
              <a:defRPr lang="en-US" sz="3170" kern="1200" smtClean="0">
                <a:solidFill>
                  <a:schemeClr val="bg1"/>
                </a:solidFill>
                <a:latin typeface="+mj-lt"/>
                <a:ea typeface="+mn-ea"/>
                <a:cs typeface="+mn-cs"/>
              </a:defRPr>
            </a:lvl3pPr>
            <a:lvl4pPr marL="0" indent="0" algn="l" defTabSz="932180" rtl="0" fontAlgn="base">
              <a:lnSpc>
                <a:spcPct val="90000"/>
              </a:lnSpc>
              <a:spcBef>
                <a:spcPct val="20000"/>
              </a:spcBef>
              <a:spcAft>
                <a:spcPct val="0"/>
              </a:spcAft>
              <a:buSzPct val="90000"/>
              <a:buFont typeface="Arial" panose="020B0604020202020204" pitchFamily="34" charset="0"/>
              <a:buNone/>
              <a:defRPr lang="en-US" sz="3170" kern="1200" smtClean="0">
                <a:solidFill>
                  <a:schemeClr val="bg1"/>
                </a:solidFill>
                <a:latin typeface="+mj-lt"/>
                <a:ea typeface="+mn-ea"/>
                <a:cs typeface="+mn-cs"/>
              </a:defRPr>
            </a:lvl4pPr>
            <a:lvl5pPr marL="0" indent="0" algn="l" defTabSz="932180" rtl="0" fontAlgn="base">
              <a:lnSpc>
                <a:spcPct val="90000"/>
              </a:lnSpc>
              <a:spcBef>
                <a:spcPct val="20000"/>
              </a:spcBef>
              <a:spcAft>
                <a:spcPct val="0"/>
              </a:spcAft>
              <a:buSzPct val="90000"/>
              <a:buFont typeface="Arial" panose="020B0604020202020204" pitchFamily="34" charset="0"/>
              <a:buNone/>
              <a:defRPr lang="en-US" sz="3170" kern="1200">
                <a:solidFill>
                  <a:schemeClr val="bg1"/>
                </a:solidFill>
                <a:latin typeface="+mj-lt"/>
                <a:ea typeface="+mn-ea"/>
                <a:cs typeface="+mn-cs"/>
              </a:defRPr>
            </a:lvl5pPr>
            <a:lvl6pPr marL="256476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03149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97580"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964305" indent="-233045" algn="l" defTabSz="93281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marR="0" lvl="0" algn="just" defTabSz="932815" rtl="0" eaLnBrk="1" fontAlgn="auto" latinLnBrk="0" hangingPunct="1">
              <a:lnSpc>
                <a:spcPct val="90000"/>
              </a:lnSpc>
              <a:spcBef>
                <a:spcPct val="20000"/>
              </a:spcBef>
              <a:spcAft>
                <a:spcPts val="0"/>
              </a:spcAft>
              <a:buClr>
                <a:schemeClr val="tx1"/>
              </a:buClr>
              <a:buSzTx/>
              <a:buFontTx/>
              <a:buNone/>
            </a:pPr>
            <a:r>
              <a:rPr kumimoji="0" lang="en-US" sz="2400" b="1" i="0" u="none" strike="noStrike" kern="1200" cap="none" spc="0" normalizeH="0" baseline="0">
                <a:gradFill>
                  <a:gsLst>
                    <a:gs pos="1250">
                      <a:schemeClr val="tx1"/>
                    </a:gs>
                    <a:gs pos="100000">
                      <a:schemeClr val="tx1"/>
                    </a:gs>
                  </a:gsLst>
                  <a:lin ang="5400000" scaled="0"/>
                </a:gradFill>
                <a:latin typeface="Times New Roman" panose="02020603050405020304" pitchFamily="18" charset="0"/>
                <a:ea typeface="+mn-ea"/>
                <a:cs typeface="Times New Roman" panose="02020603050405020304" pitchFamily="18" charset="0"/>
              </a:rPr>
              <a:t>I have identified the top 10 names for each ethnicity. Here are some representative examples:</a:t>
            </a:r>
          </a:p>
        </p:txBody>
      </p:sp>
      <p:sp>
        <p:nvSpPr>
          <p:cNvPr id="421" name="Freeform 128"/>
          <p:cNvSpPr>
            <a:spLocks noEditPoints="1"/>
          </p:cNvSpPr>
          <p:nvPr/>
        </p:nvSpPr>
        <p:spPr bwMode="auto">
          <a:xfrm rot="5400000">
            <a:off x="11240857" y="294768"/>
            <a:ext cx="504394" cy="505386"/>
          </a:xfrm>
          <a:custGeom>
            <a:avLst/>
            <a:gdLst>
              <a:gd name="T0" fmla="*/ 322 w 644"/>
              <a:gd name="T1" fmla="*/ 0 h 644"/>
              <a:gd name="T2" fmla="*/ 0 w 644"/>
              <a:gd name="T3" fmla="*/ 322 h 644"/>
              <a:gd name="T4" fmla="*/ 322 w 644"/>
              <a:gd name="T5" fmla="*/ 644 h 644"/>
              <a:gd name="T6" fmla="*/ 644 w 644"/>
              <a:gd name="T7" fmla="*/ 322 h 644"/>
              <a:gd name="T8" fmla="*/ 322 w 644"/>
              <a:gd name="T9" fmla="*/ 0 h 644"/>
              <a:gd name="T10" fmla="*/ 322 w 644"/>
              <a:gd name="T11" fmla="*/ 512 h 644"/>
              <a:gd name="T12" fmla="*/ 132 w 644"/>
              <a:gd name="T13" fmla="*/ 322 h 644"/>
              <a:gd name="T14" fmla="*/ 322 w 644"/>
              <a:gd name="T15" fmla="*/ 132 h 644"/>
              <a:gd name="T16" fmla="*/ 512 w 644"/>
              <a:gd name="T17" fmla="*/ 322 h 644"/>
              <a:gd name="T18" fmla="*/ 322 w 644"/>
              <a:gd name="T19" fmla="*/ 512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4" h="644">
                <a:moveTo>
                  <a:pt x="322" y="0"/>
                </a:moveTo>
                <a:cubicBezTo>
                  <a:pt x="144" y="0"/>
                  <a:pt x="0" y="144"/>
                  <a:pt x="0" y="322"/>
                </a:cubicBezTo>
                <a:cubicBezTo>
                  <a:pt x="0" y="500"/>
                  <a:pt x="144" y="644"/>
                  <a:pt x="322" y="644"/>
                </a:cubicBezTo>
                <a:cubicBezTo>
                  <a:pt x="500" y="644"/>
                  <a:pt x="644" y="500"/>
                  <a:pt x="644" y="322"/>
                </a:cubicBezTo>
                <a:cubicBezTo>
                  <a:pt x="644" y="144"/>
                  <a:pt x="500" y="0"/>
                  <a:pt x="322" y="0"/>
                </a:cubicBezTo>
                <a:close/>
                <a:moveTo>
                  <a:pt x="322" y="512"/>
                </a:moveTo>
                <a:cubicBezTo>
                  <a:pt x="217" y="512"/>
                  <a:pt x="132" y="427"/>
                  <a:pt x="132" y="322"/>
                </a:cubicBezTo>
                <a:cubicBezTo>
                  <a:pt x="132" y="217"/>
                  <a:pt x="217" y="132"/>
                  <a:pt x="322" y="132"/>
                </a:cubicBezTo>
                <a:cubicBezTo>
                  <a:pt x="427" y="132"/>
                  <a:pt x="512" y="217"/>
                  <a:pt x="512" y="322"/>
                </a:cubicBezTo>
                <a:cubicBezTo>
                  <a:pt x="512" y="427"/>
                  <a:pt x="427" y="512"/>
                  <a:pt x="322" y="512"/>
                </a:cubicBezTo>
                <a:close/>
              </a:path>
            </a:pathLst>
          </a:custGeom>
          <a:solidFill>
            <a:srgbClr val="00B0F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22" name="Freeform 129"/>
          <p:cNvSpPr/>
          <p:nvPr/>
        </p:nvSpPr>
        <p:spPr bwMode="auto">
          <a:xfrm rot="5400000">
            <a:off x="11318087" y="647513"/>
            <a:ext cx="349934" cy="505386"/>
          </a:xfrm>
          <a:custGeom>
            <a:avLst/>
            <a:gdLst>
              <a:gd name="T0" fmla="*/ 125 w 447"/>
              <a:gd name="T1" fmla="*/ 0 h 644"/>
              <a:gd name="T2" fmla="*/ 0 w 447"/>
              <a:gd name="T3" fmla="*/ 25 h 644"/>
              <a:gd name="T4" fmla="*/ 96 w 447"/>
              <a:gd name="T5" fmla="*/ 134 h 644"/>
              <a:gd name="T6" fmla="*/ 125 w 447"/>
              <a:gd name="T7" fmla="*/ 132 h 644"/>
              <a:gd name="T8" fmla="*/ 315 w 447"/>
              <a:gd name="T9" fmla="*/ 322 h 644"/>
              <a:gd name="T10" fmla="*/ 125 w 447"/>
              <a:gd name="T11" fmla="*/ 512 h 644"/>
              <a:gd name="T12" fmla="*/ 96 w 447"/>
              <a:gd name="T13" fmla="*/ 510 h 644"/>
              <a:gd name="T14" fmla="*/ 0 w 447"/>
              <a:gd name="T15" fmla="*/ 619 h 644"/>
              <a:gd name="T16" fmla="*/ 125 w 447"/>
              <a:gd name="T17" fmla="*/ 644 h 644"/>
              <a:gd name="T18" fmla="*/ 447 w 447"/>
              <a:gd name="T19" fmla="*/ 322 h 644"/>
              <a:gd name="T20" fmla="*/ 125 w 447"/>
              <a:gd name="T21" fmla="*/ 0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7" h="644">
                <a:moveTo>
                  <a:pt x="125" y="0"/>
                </a:moveTo>
                <a:cubicBezTo>
                  <a:pt x="81" y="0"/>
                  <a:pt x="39" y="9"/>
                  <a:pt x="0" y="25"/>
                </a:cubicBezTo>
                <a:cubicBezTo>
                  <a:pt x="39" y="55"/>
                  <a:pt x="72" y="92"/>
                  <a:pt x="96" y="134"/>
                </a:cubicBezTo>
                <a:cubicBezTo>
                  <a:pt x="106" y="133"/>
                  <a:pt x="115" y="132"/>
                  <a:pt x="125" y="132"/>
                </a:cubicBezTo>
                <a:cubicBezTo>
                  <a:pt x="230" y="132"/>
                  <a:pt x="315" y="217"/>
                  <a:pt x="315" y="322"/>
                </a:cubicBezTo>
                <a:cubicBezTo>
                  <a:pt x="315" y="427"/>
                  <a:pt x="230" y="512"/>
                  <a:pt x="125" y="512"/>
                </a:cubicBezTo>
                <a:cubicBezTo>
                  <a:pt x="115" y="512"/>
                  <a:pt x="106" y="511"/>
                  <a:pt x="96" y="510"/>
                </a:cubicBezTo>
                <a:cubicBezTo>
                  <a:pt x="72" y="552"/>
                  <a:pt x="39" y="589"/>
                  <a:pt x="0" y="619"/>
                </a:cubicBezTo>
                <a:cubicBezTo>
                  <a:pt x="39" y="635"/>
                  <a:pt x="81" y="644"/>
                  <a:pt x="125" y="644"/>
                </a:cubicBezTo>
                <a:cubicBezTo>
                  <a:pt x="303" y="644"/>
                  <a:pt x="447" y="500"/>
                  <a:pt x="447" y="322"/>
                </a:cubicBezTo>
                <a:cubicBezTo>
                  <a:pt x="447" y="144"/>
                  <a:pt x="303" y="0"/>
                  <a:pt x="125" y="0"/>
                </a:cubicBezTo>
                <a:close/>
              </a:path>
            </a:pathLst>
          </a:custGeom>
          <a:solidFill>
            <a:srgbClr val="0072C6"/>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sp>
        <p:nvSpPr>
          <p:cNvPr id="423" name="Freeform 130"/>
          <p:cNvSpPr/>
          <p:nvPr/>
        </p:nvSpPr>
        <p:spPr bwMode="auto">
          <a:xfrm rot="5400000">
            <a:off x="11317921" y="923193"/>
            <a:ext cx="350265" cy="505386"/>
          </a:xfrm>
          <a:custGeom>
            <a:avLst/>
            <a:gdLst>
              <a:gd name="T0" fmla="*/ 125 w 447"/>
              <a:gd name="T1" fmla="*/ 0 h 644"/>
              <a:gd name="T2" fmla="*/ 0 w 447"/>
              <a:gd name="T3" fmla="*/ 25 h 644"/>
              <a:gd name="T4" fmla="*/ 96 w 447"/>
              <a:gd name="T5" fmla="*/ 134 h 644"/>
              <a:gd name="T6" fmla="*/ 125 w 447"/>
              <a:gd name="T7" fmla="*/ 132 h 644"/>
              <a:gd name="T8" fmla="*/ 315 w 447"/>
              <a:gd name="T9" fmla="*/ 322 h 644"/>
              <a:gd name="T10" fmla="*/ 125 w 447"/>
              <a:gd name="T11" fmla="*/ 512 h 644"/>
              <a:gd name="T12" fmla="*/ 96 w 447"/>
              <a:gd name="T13" fmla="*/ 510 h 644"/>
              <a:gd name="T14" fmla="*/ 0 w 447"/>
              <a:gd name="T15" fmla="*/ 619 h 644"/>
              <a:gd name="T16" fmla="*/ 125 w 447"/>
              <a:gd name="T17" fmla="*/ 644 h 644"/>
              <a:gd name="T18" fmla="*/ 447 w 447"/>
              <a:gd name="T19" fmla="*/ 322 h 644"/>
              <a:gd name="T20" fmla="*/ 125 w 447"/>
              <a:gd name="T21" fmla="*/ 0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7" h="644">
                <a:moveTo>
                  <a:pt x="125" y="0"/>
                </a:moveTo>
                <a:cubicBezTo>
                  <a:pt x="81" y="0"/>
                  <a:pt x="39" y="9"/>
                  <a:pt x="0" y="25"/>
                </a:cubicBezTo>
                <a:cubicBezTo>
                  <a:pt x="39" y="55"/>
                  <a:pt x="72" y="92"/>
                  <a:pt x="96" y="134"/>
                </a:cubicBezTo>
                <a:cubicBezTo>
                  <a:pt x="106" y="133"/>
                  <a:pt x="115" y="132"/>
                  <a:pt x="125" y="132"/>
                </a:cubicBezTo>
                <a:cubicBezTo>
                  <a:pt x="230" y="132"/>
                  <a:pt x="315" y="217"/>
                  <a:pt x="315" y="322"/>
                </a:cubicBezTo>
                <a:cubicBezTo>
                  <a:pt x="315" y="427"/>
                  <a:pt x="230" y="512"/>
                  <a:pt x="125" y="512"/>
                </a:cubicBezTo>
                <a:cubicBezTo>
                  <a:pt x="115" y="512"/>
                  <a:pt x="106" y="511"/>
                  <a:pt x="96" y="510"/>
                </a:cubicBezTo>
                <a:cubicBezTo>
                  <a:pt x="72" y="552"/>
                  <a:pt x="39" y="589"/>
                  <a:pt x="0" y="619"/>
                </a:cubicBezTo>
                <a:cubicBezTo>
                  <a:pt x="39" y="635"/>
                  <a:pt x="81" y="644"/>
                  <a:pt x="125" y="644"/>
                </a:cubicBezTo>
                <a:cubicBezTo>
                  <a:pt x="303" y="644"/>
                  <a:pt x="447" y="500"/>
                  <a:pt x="447" y="322"/>
                </a:cubicBezTo>
                <a:cubicBezTo>
                  <a:pt x="447" y="144"/>
                  <a:pt x="303" y="0"/>
                  <a:pt x="125" y="0"/>
                </a:cubicBezTo>
                <a:close/>
              </a:path>
            </a:pathLst>
          </a:custGeom>
          <a:solidFill>
            <a:srgbClr val="00206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rgbClr val="000000"/>
              </a:solidFill>
              <a:effectLst/>
              <a:uLnTx/>
              <a:uFillTx/>
            </a:endParaRPr>
          </a:p>
        </p:txBody>
      </p:sp>
      <p:pic>
        <p:nvPicPr>
          <p:cNvPr id="3" name="图片 2"/>
          <p:cNvPicPr>
            <a:picLocks noChangeAspect="1"/>
          </p:cNvPicPr>
          <p:nvPr/>
        </p:nvPicPr>
        <p:blipFill>
          <a:blip r:embed="rId3"/>
          <a:stretch>
            <a:fillRect/>
          </a:stretch>
        </p:blipFill>
        <p:spPr>
          <a:xfrm>
            <a:off x="116840" y="2928620"/>
            <a:ext cx="3747135" cy="2322195"/>
          </a:xfrm>
          <a:prstGeom prst="rect">
            <a:avLst/>
          </a:prstGeom>
        </p:spPr>
      </p:pic>
      <p:pic>
        <p:nvPicPr>
          <p:cNvPr id="4" name="图片 3"/>
          <p:cNvPicPr>
            <a:picLocks noChangeAspect="1"/>
          </p:cNvPicPr>
          <p:nvPr/>
        </p:nvPicPr>
        <p:blipFill>
          <a:blip r:embed="rId4"/>
          <a:stretch>
            <a:fillRect/>
          </a:stretch>
        </p:blipFill>
        <p:spPr>
          <a:xfrm>
            <a:off x="3975735" y="2986405"/>
            <a:ext cx="3914775" cy="2275205"/>
          </a:xfrm>
          <a:prstGeom prst="rect">
            <a:avLst/>
          </a:prstGeom>
        </p:spPr>
      </p:pic>
      <p:pic>
        <p:nvPicPr>
          <p:cNvPr id="5" name="图片 4"/>
          <p:cNvPicPr>
            <a:picLocks noChangeAspect="1"/>
          </p:cNvPicPr>
          <p:nvPr/>
        </p:nvPicPr>
        <p:blipFill>
          <a:blip r:embed="rId5"/>
          <a:stretch>
            <a:fillRect/>
          </a:stretch>
        </p:blipFill>
        <p:spPr>
          <a:xfrm>
            <a:off x="7865745" y="2854960"/>
            <a:ext cx="4570730" cy="2409190"/>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21"/>
                                        </p:tgtEl>
                                        <p:attrNameLst>
                                          <p:attrName>style.visibility</p:attrName>
                                        </p:attrNameLst>
                                      </p:cBhvr>
                                      <p:to>
                                        <p:strVal val="visible"/>
                                      </p:to>
                                    </p:set>
                                    <p:animEffect transition="in" filter="fade">
                                      <p:cBhvr>
                                        <p:cTn id="7" dur="500"/>
                                        <p:tgtEl>
                                          <p:spTgt spid="421"/>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422"/>
                                        </p:tgtEl>
                                        <p:attrNameLst>
                                          <p:attrName>style.visibility</p:attrName>
                                        </p:attrNameLst>
                                      </p:cBhvr>
                                      <p:to>
                                        <p:strVal val="visible"/>
                                      </p:to>
                                    </p:set>
                                    <p:animEffect transition="in" filter="fade">
                                      <p:cBhvr>
                                        <p:cTn id="10" dur="500"/>
                                        <p:tgtEl>
                                          <p:spTgt spid="422"/>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423"/>
                                        </p:tgtEl>
                                        <p:attrNameLst>
                                          <p:attrName>style.visibility</p:attrName>
                                        </p:attrNameLst>
                                      </p:cBhvr>
                                      <p:to>
                                        <p:strVal val="visible"/>
                                      </p:to>
                                    </p:set>
                                    <p:animEffect transition="in" filter="fade">
                                      <p:cBhvr>
                                        <p:cTn id="13" dur="500"/>
                                        <p:tgtEl>
                                          <p:spTgt spid="4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1" grpId="0" bldLvl="0" animBg="1"/>
      <p:bldP spid="422" grpId="0" bldLvl="0" animBg="1"/>
      <p:bldP spid="423"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5761038" y="296863"/>
            <a:ext cx="6400800" cy="6400800"/>
          </a:xfrm>
          <a:prstGeom prst="rect">
            <a:avLst/>
          </a:prstGeom>
          <a:solidFill>
            <a:schemeClr val="accent6">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mj-lt"/>
              <a:ea typeface="Segoe UI" panose="020B0502040204020203" charset="0"/>
              <a:cs typeface="Segoe UI" panose="020B0502040204020203" charset="0"/>
            </a:endParaRPr>
          </a:p>
        </p:txBody>
      </p:sp>
      <p:sp>
        <p:nvSpPr>
          <p:cNvPr id="3" name="Rectangle 2"/>
          <p:cNvSpPr/>
          <p:nvPr/>
        </p:nvSpPr>
        <p:spPr>
          <a:xfrm>
            <a:off x="6229402" y="966642"/>
            <a:ext cx="5688913" cy="4417060"/>
          </a:xfrm>
          <a:prstGeom prst="rect">
            <a:avLst/>
          </a:prstGeom>
        </p:spPr>
        <p:txBody>
          <a:bodyPr wrap="square">
            <a:spAutoFit/>
          </a:bodyPr>
          <a:lstStyle/>
          <a:p>
            <a:pPr algn="just">
              <a:lnSpc>
                <a:spcPct val="90000"/>
              </a:lnSpc>
              <a:spcAft>
                <a:spcPts val="600"/>
              </a:spcAft>
            </a:pPr>
            <a:endParaRPr lang="zh-CN" altLang="en-US" sz="2000" dirty="0" err="1">
              <a:gradFill>
                <a:gsLst>
                  <a:gs pos="2917">
                    <a:schemeClr val="tx1"/>
                  </a:gs>
                  <a:gs pos="30000">
                    <a:schemeClr val="tx1"/>
                  </a:gs>
                </a:gsLst>
                <a:lin ang="5400000" scaled="0"/>
              </a:gradFill>
            </a:endParaRPr>
          </a:p>
          <a:p>
            <a:pPr algn="just">
              <a:lnSpc>
                <a:spcPct val="90000"/>
              </a:lnSpc>
              <a:spcAft>
                <a:spcPts val="600"/>
              </a:spcAft>
            </a:pPr>
            <a:endParaRPr lang="zh-CN" altLang="en-US" sz="2000" dirty="0" err="1">
              <a:gradFill>
                <a:gsLst>
                  <a:gs pos="2917">
                    <a:schemeClr val="tx1"/>
                  </a:gs>
                  <a:gs pos="30000">
                    <a:schemeClr val="tx1"/>
                  </a:gs>
                </a:gsLst>
                <a:lin ang="5400000" scaled="0"/>
              </a:gradFill>
            </a:endParaRPr>
          </a:p>
          <a:p>
            <a:pPr marL="117475" indent="-117475" algn="just" defTabSz="932815">
              <a:lnSpc>
                <a:spcPct val="90000"/>
              </a:lnSpc>
              <a:spcBef>
                <a:spcPts val="2450"/>
              </a:spcBef>
              <a:buClrTx/>
              <a:buSzTx/>
              <a:buFontTx/>
            </a:pPr>
            <a:r>
              <a:rPr lang="en-US" b="1" dirty="0">
                <a:gradFill>
                  <a:gsLst>
                    <a:gs pos="67257">
                      <a:srgbClr val="FFFFFF"/>
                    </a:gs>
                    <a:gs pos="37000">
                      <a:srgbClr val="FFFFFF"/>
                    </a:gs>
                  </a:gsLst>
                  <a:lin ang="5400000" scaled="0"/>
                </a:gradFill>
                <a:latin typeface="+mj-lt"/>
                <a:sym typeface="+mn-ea"/>
              </a:rPr>
              <a:t> Figure 1: Baby Names Word Cloud</a:t>
            </a:r>
            <a:endParaRPr lang="en-US" b="1" dirty="0">
              <a:gradFill>
                <a:gsLst>
                  <a:gs pos="67257">
                    <a:srgbClr val="FFFFFF"/>
                  </a:gs>
                  <a:gs pos="37000">
                    <a:srgbClr val="FFFFFF"/>
                  </a:gs>
                </a:gsLst>
                <a:lin ang="5400000" scaled="0"/>
              </a:gradFill>
              <a:latin typeface="+mj-lt"/>
            </a:endParaRPr>
          </a:p>
          <a:p>
            <a:pPr marL="117475" indent="-117475" algn="just" defTabSz="932815">
              <a:lnSpc>
                <a:spcPct val="90000"/>
              </a:lnSpc>
              <a:spcBef>
                <a:spcPts val="2450"/>
              </a:spcBef>
              <a:buClrTx/>
              <a:buSzTx/>
              <a:buFontTx/>
            </a:pPr>
            <a:r>
              <a:rPr lang="en-US" dirty="0">
                <a:gradFill>
                  <a:gsLst>
                    <a:gs pos="67257">
                      <a:srgbClr val="FFFFFF"/>
                    </a:gs>
                    <a:gs pos="37000">
                      <a:srgbClr val="FFFFFF"/>
                    </a:gs>
                  </a:gsLst>
                  <a:lin ang="5400000" scaled="0"/>
                </a:gradFill>
                <a:latin typeface="+mj-lt"/>
                <a:sym typeface="+mn-ea"/>
              </a:rPr>
              <a:t> The word cloud above (Figure 1) represents the most popular baby names in the United States from 2011 to 2018. The size of each name corresponds to its frequency in the dataset. This visualization provides a quick overview of the most common baby names across all ethnicities and genders.</a:t>
            </a:r>
          </a:p>
        </p:txBody>
      </p:sp>
      <p:sp>
        <p:nvSpPr>
          <p:cNvPr id="8" name="TextBox 7">
            <a:hlinkClick r:id="rId3"/>
          </p:cNvPr>
          <p:cNvSpPr txBox="1"/>
          <p:nvPr/>
        </p:nvSpPr>
        <p:spPr>
          <a:xfrm>
            <a:off x="257232" y="6180598"/>
            <a:ext cx="4876800" cy="517065"/>
          </a:xfrm>
          <a:prstGeom prst="rect">
            <a:avLst/>
          </a:prstGeom>
          <a:noFill/>
        </p:spPr>
        <p:txBody>
          <a:bodyPr wrap="square" lIns="182880" tIns="146304" rIns="182880" bIns="146304" rtlCol="0">
            <a:spAutoFit/>
          </a:bodyPr>
          <a:lstStyle/>
          <a:p>
            <a:pPr>
              <a:lnSpc>
                <a:spcPct val="90000"/>
              </a:lnSpc>
              <a:spcAft>
                <a:spcPts val="600"/>
              </a:spcAft>
            </a:pPr>
            <a:r>
              <a:rPr lang="zh-CN" altLang="en-US" sz="1600" dirty="0">
                <a:solidFill>
                  <a:schemeClr val="bg1"/>
                </a:solidFill>
                <a:latin typeface="微软雅黑" panose="020B0503020204020204" pitchFamily="34" charset="-122"/>
                <a:ea typeface="微软雅黑" panose="020B0503020204020204" pitchFamily="34" charset="-122"/>
              </a:rPr>
              <a:t>锐普</a:t>
            </a:r>
            <a:r>
              <a:rPr lang="en-US" altLang="zh-CN" sz="1600" dirty="0">
                <a:solidFill>
                  <a:schemeClr val="bg1"/>
                </a:solidFill>
                <a:latin typeface="微软雅黑" panose="020B0503020204020204" pitchFamily="34" charset="-122"/>
                <a:ea typeface="微软雅黑" panose="020B0503020204020204" pitchFamily="34" charset="-122"/>
              </a:rPr>
              <a:t>PPT</a:t>
            </a:r>
            <a:r>
              <a:rPr lang="zh-CN" altLang="en-US" sz="1600" dirty="0">
                <a:solidFill>
                  <a:schemeClr val="bg1"/>
                </a:solidFill>
                <a:latin typeface="微软雅黑" panose="020B0503020204020204" pitchFamily="34" charset="-122"/>
                <a:ea typeface="微软雅黑" panose="020B0503020204020204" pitchFamily="34" charset="-122"/>
              </a:rPr>
              <a:t>论坛</a:t>
            </a:r>
            <a:r>
              <a:rPr lang="en-US" altLang="zh-CN" sz="1600" dirty="0" err="1">
                <a:solidFill>
                  <a:schemeClr val="bg1"/>
                </a:solidFill>
                <a:latin typeface="微软雅黑" panose="020B0503020204020204" pitchFamily="34" charset="-122"/>
                <a:ea typeface="微软雅黑" panose="020B0503020204020204" pitchFamily="34" charset="-122"/>
              </a:rPr>
              <a:t>chinakui</a:t>
            </a:r>
            <a:r>
              <a:rPr lang="zh-CN" altLang="en-US" sz="1600" dirty="0">
                <a:solidFill>
                  <a:schemeClr val="bg1"/>
                </a:solidFill>
                <a:latin typeface="微软雅黑" panose="020B0503020204020204" pitchFamily="34" charset="-122"/>
                <a:ea typeface="微软雅黑" panose="020B0503020204020204" pitchFamily="34" charset="-122"/>
              </a:rPr>
              <a:t>首发：</a:t>
            </a:r>
            <a:r>
              <a:rPr lang="en-US" altLang="zh-CN" sz="1600" dirty="0">
                <a:solidFill>
                  <a:schemeClr val="bg1"/>
                </a:solidFill>
                <a:latin typeface="微软雅黑" panose="020B0503020204020204" pitchFamily="34" charset="-122"/>
                <a:ea typeface="微软雅黑" panose="020B0503020204020204" pitchFamily="34" charset="-122"/>
              </a:rPr>
              <a:t>www.rapidbbs.cn</a:t>
            </a:r>
            <a:endParaRPr lang="zh-CN" altLang="en-US" sz="1600" dirty="0" err="1">
              <a:solidFill>
                <a:schemeClr val="bg1"/>
              </a:solidFill>
              <a:latin typeface="微软雅黑" panose="020B0503020204020204" pitchFamily="34" charset="-122"/>
              <a:ea typeface="微软雅黑" panose="020B0503020204020204" pitchFamily="34" charset="-122"/>
            </a:endParaRPr>
          </a:p>
        </p:txBody>
      </p:sp>
      <p:pic>
        <p:nvPicPr>
          <p:cNvPr id="4" name="图片 3" descr="1"/>
          <p:cNvPicPr>
            <a:picLocks noChangeAspect="1"/>
          </p:cNvPicPr>
          <p:nvPr/>
        </p:nvPicPr>
        <p:blipFill>
          <a:blip r:embed="rId4"/>
          <a:stretch>
            <a:fillRect/>
          </a:stretch>
        </p:blipFill>
        <p:spPr>
          <a:xfrm>
            <a:off x="100965" y="297180"/>
            <a:ext cx="6128385" cy="6400165"/>
          </a:xfrm>
          <a:prstGeom prst="rect">
            <a:avLst/>
          </a:prstGeom>
        </p:spPr>
      </p:pic>
      <p:sp>
        <p:nvSpPr>
          <p:cNvPr id="5" name="文本框 4"/>
          <p:cNvSpPr txBox="1"/>
          <p:nvPr/>
        </p:nvSpPr>
        <p:spPr>
          <a:xfrm>
            <a:off x="6209665" y="809625"/>
            <a:ext cx="5523230" cy="789940"/>
          </a:xfrm>
          <a:prstGeom prst="rect">
            <a:avLst/>
          </a:prstGeom>
          <a:noFill/>
        </p:spPr>
        <p:txBody>
          <a:bodyPr wrap="square" lIns="182880" tIns="146304" rIns="182880" bIns="146304" rtlCol="0" anchor="t">
            <a:spAutoFit/>
          </a:bodyPr>
          <a:lstStyle/>
          <a:p>
            <a:pPr>
              <a:lnSpc>
                <a:spcPct val="90000"/>
              </a:lnSpc>
              <a:spcAft>
                <a:spcPts val="600"/>
              </a:spcAft>
            </a:pPr>
            <a:r>
              <a:rPr lang="zh-CN" altLang="en-US" sz="3600" b="1" dirty="0" err="1">
                <a:solidFill>
                  <a:schemeClr val="tx2"/>
                </a:solidFill>
                <a:latin typeface="Times New Roman" panose="02020603050405020304" pitchFamily="18" charset="0"/>
                <a:cs typeface="Times New Roman" panose="02020603050405020304" pitchFamily="18" charset="0"/>
              </a:rPr>
              <a:t>Some visualization results</a:t>
            </a:r>
          </a:p>
        </p:txBody>
      </p:sp>
    </p:spTree>
  </p:cSld>
  <p:clrMapOvr>
    <a:masterClrMapping/>
  </p:clrMapOvr>
  <p:transition spd="med">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bwMode="auto">
          <a:xfrm>
            <a:off x="7104380" y="295910"/>
            <a:ext cx="5410835" cy="6401435"/>
          </a:xfrm>
          <a:prstGeom prst="rect">
            <a:avLst/>
          </a:prstGeom>
          <a:solidFill>
            <a:srgbClr val="FB8B1F">
              <a:alpha val="91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en-US" sz="2400" dirty="0">
              <a:gradFill>
                <a:gsLst>
                  <a:gs pos="0">
                    <a:srgbClr val="FFFFFF"/>
                  </a:gs>
                  <a:gs pos="100000">
                    <a:srgbClr val="FFFFFF"/>
                  </a:gs>
                </a:gsLst>
                <a:lin ang="5400000" scaled="0"/>
              </a:gradFill>
              <a:latin typeface="+mj-lt"/>
              <a:ea typeface="Segoe UI" panose="020B0502040204020203" charset="0"/>
              <a:cs typeface="Segoe UI" panose="020B0502040204020203" charset="0"/>
            </a:endParaRPr>
          </a:p>
        </p:txBody>
      </p:sp>
      <p:sp>
        <p:nvSpPr>
          <p:cNvPr id="11" name="Subtitle 2"/>
          <p:cNvSpPr txBox="1"/>
          <p:nvPr/>
        </p:nvSpPr>
        <p:spPr>
          <a:xfrm>
            <a:off x="7007225" y="1588770"/>
            <a:ext cx="5344795" cy="3687445"/>
          </a:xfrm>
          <a:prstGeom prst="rect">
            <a:avLst/>
          </a:prstGeom>
        </p:spPr>
        <p:txBody>
          <a:bodyPr lIns="274320" tIns="146304" rIns="182880" bIns="146304" anchor="t" anchorCtr="0"/>
          <a:lstStyle>
            <a:lvl1pPr marL="0" indent="0" algn="l" defTabSz="914400" rtl="0" eaLnBrk="1" latinLnBrk="0" hangingPunct="1">
              <a:lnSpc>
                <a:spcPct val="90000"/>
              </a:lnSpc>
              <a:spcBef>
                <a:spcPct val="20000"/>
              </a:spcBef>
              <a:buFont typeface="Arial" panose="020B0604020202020204" pitchFamily="34" charset="0"/>
              <a:buNone/>
              <a:defRPr sz="2200" kern="1200">
                <a:gradFill>
                  <a:gsLst>
                    <a:gs pos="0">
                      <a:srgbClr val="FFFFFF"/>
                    </a:gs>
                    <a:gs pos="100000">
                      <a:srgbClr val="FFFFFF"/>
                    </a:gs>
                  </a:gsLst>
                  <a:lin ang="5400000" scaled="0"/>
                </a:gra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gn="just"/>
            <a:endParaRPr lang="en-US" sz="2400">
              <a:latin typeface="Times New Roman" panose="02020603050405020304" pitchFamily="18" charset="0"/>
              <a:cs typeface="Times New Roman" panose="02020603050405020304" pitchFamily="18" charset="0"/>
            </a:endParaRPr>
          </a:p>
          <a:p>
            <a:pPr algn="just"/>
            <a:r>
              <a:rPr lang="en-US" sz="2400">
                <a:latin typeface="Times New Roman" panose="02020603050405020304" pitchFamily="18" charset="0"/>
                <a:cs typeface="Times New Roman" panose="02020603050405020304" pitchFamily="18" charset="0"/>
              </a:rPr>
              <a:t>Figure 2 displays the popular baby name trends by gender and ethnicity. This bar chart illustrates the top baby names for different genders and ethnic groups, showcasing the variations in name preferences across diverse populations. The graph helps to identify the most popular names within each demographic group, revealing cultural influences on naming choices.</a:t>
            </a:r>
          </a:p>
        </p:txBody>
      </p:sp>
      <p:sp>
        <p:nvSpPr>
          <p:cNvPr id="8" name="Rectangle 7"/>
          <p:cNvSpPr/>
          <p:nvPr/>
        </p:nvSpPr>
        <p:spPr>
          <a:xfrm>
            <a:off x="7105310" y="632620"/>
            <a:ext cx="6132853" cy="956310"/>
          </a:xfrm>
          <a:prstGeom prst="rect">
            <a:avLst/>
          </a:prstGeom>
        </p:spPr>
        <p:txBody>
          <a:bodyPr wrap="square" lIns="91440" tIns="146304" rIns="91440" bIns="146304">
            <a:spAutoFit/>
          </a:bodyPr>
          <a:lstStyle/>
          <a:p>
            <a:pPr marL="117475" indent="-117475" algn="l" defTabSz="932815">
              <a:lnSpc>
                <a:spcPct val="90000"/>
              </a:lnSpc>
              <a:spcBef>
                <a:spcPts val="2450"/>
              </a:spcBef>
            </a:pPr>
            <a:r>
              <a:rPr lang="en-US" b="1" dirty="0">
                <a:gradFill>
                  <a:gsLst>
                    <a:gs pos="67257">
                      <a:srgbClr val="FFFFFF"/>
                    </a:gs>
                    <a:gs pos="37000">
                      <a:srgbClr val="FFFFFF"/>
                    </a:gs>
                  </a:gsLst>
                  <a:lin ang="5400000" scaled="0"/>
                </a:gradFill>
                <a:latin typeface="+mj-lt"/>
              </a:rPr>
              <a:t>  Figure 2: Popular Baby Name Trends by   Gender and Ethnicity</a:t>
            </a:r>
          </a:p>
        </p:txBody>
      </p:sp>
      <p:sp>
        <p:nvSpPr>
          <p:cNvPr id="10" name="TextBox 9">
            <a:hlinkClick r:id="rId3"/>
          </p:cNvPr>
          <p:cNvSpPr txBox="1"/>
          <p:nvPr/>
        </p:nvSpPr>
        <p:spPr>
          <a:xfrm>
            <a:off x="257232" y="6180597"/>
            <a:ext cx="4876800" cy="517065"/>
          </a:xfrm>
          <a:prstGeom prst="rect">
            <a:avLst/>
          </a:prstGeom>
          <a:noFill/>
        </p:spPr>
        <p:txBody>
          <a:bodyPr wrap="square" lIns="182880" tIns="146304" rIns="182880" bIns="146304" rtlCol="0">
            <a:spAutoFit/>
          </a:bodyPr>
          <a:lstStyle/>
          <a:p>
            <a:pPr>
              <a:lnSpc>
                <a:spcPct val="90000"/>
              </a:lnSpc>
              <a:spcAft>
                <a:spcPts val="600"/>
              </a:spcAft>
            </a:pPr>
            <a:r>
              <a:rPr lang="zh-CN" altLang="en-US" sz="1600" dirty="0">
                <a:solidFill>
                  <a:schemeClr val="bg1"/>
                </a:solidFill>
                <a:latin typeface="微软雅黑" panose="020B0503020204020204" pitchFamily="34" charset="-122"/>
                <a:ea typeface="微软雅黑" panose="020B0503020204020204" pitchFamily="34" charset="-122"/>
              </a:rPr>
              <a:t>锐普</a:t>
            </a:r>
            <a:r>
              <a:rPr lang="en-US" altLang="zh-CN" sz="1600" dirty="0">
                <a:solidFill>
                  <a:schemeClr val="bg1"/>
                </a:solidFill>
                <a:latin typeface="微软雅黑" panose="020B0503020204020204" pitchFamily="34" charset="-122"/>
                <a:ea typeface="微软雅黑" panose="020B0503020204020204" pitchFamily="34" charset="-122"/>
              </a:rPr>
              <a:t>PPT</a:t>
            </a:r>
            <a:r>
              <a:rPr lang="zh-CN" altLang="en-US" sz="1600" dirty="0">
                <a:solidFill>
                  <a:schemeClr val="bg1"/>
                </a:solidFill>
                <a:latin typeface="微软雅黑" panose="020B0503020204020204" pitchFamily="34" charset="-122"/>
                <a:ea typeface="微软雅黑" panose="020B0503020204020204" pitchFamily="34" charset="-122"/>
              </a:rPr>
              <a:t>论坛</a:t>
            </a:r>
            <a:r>
              <a:rPr lang="en-US" altLang="zh-CN" sz="1600" dirty="0" err="1">
                <a:solidFill>
                  <a:schemeClr val="bg1"/>
                </a:solidFill>
                <a:latin typeface="微软雅黑" panose="020B0503020204020204" pitchFamily="34" charset="-122"/>
                <a:ea typeface="微软雅黑" panose="020B0503020204020204" pitchFamily="34" charset="-122"/>
              </a:rPr>
              <a:t>chinakui</a:t>
            </a:r>
            <a:r>
              <a:rPr lang="zh-CN" altLang="en-US" sz="1600" dirty="0">
                <a:solidFill>
                  <a:schemeClr val="bg1"/>
                </a:solidFill>
                <a:latin typeface="微软雅黑" panose="020B0503020204020204" pitchFamily="34" charset="-122"/>
                <a:ea typeface="微软雅黑" panose="020B0503020204020204" pitchFamily="34" charset="-122"/>
              </a:rPr>
              <a:t>首发：</a:t>
            </a:r>
            <a:r>
              <a:rPr lang="en-US" altLang="zh-CN" sz="1600" dirty="0">
                <a:solidFill>
                  <a:schemeClr val="bg1"/>
                </a:solidFill>
                <a:latin typeface="微软雅黑" panose="020B0503020204020204" pitchFamily="34" charset="-122"/>
                <a:ea typeface="微软雅黑" panose="020B0503020204020204" pitchFamily="34" charset="-122"/>
              </a:rPr>
              <a:t>www.rapidbbs.cn</a:t>
            </a:r>
            <a:endParaRPr lang="zh-CN" altLang="en-US" sz="1600" dirty="0" err="1">
              <a:solidFill>
                <a:schemeClr val="bg1"/>
              </a:solidFill>
              <a:latin typeface="微软雅黑" panose="020B0503020204020204" pitchFamily="34" charset="-122"/>
              <a:ea typeface="微软雅黑" panose="020B0503020204020204" pitchFamily="34" charset="-122"/>
            </a:endParaRPr>
          </a:p>
        </p:txBody>
      </p:sp>
      <p:pic>
        <p:nvPicPr>
          <p:cNvPr id="4" name="图片 3" descr="2"/>
          <p:cNvPicPr>
            <a:picLocks noChangeAspect="1"/>
          </p:cNvPicPr>
          <p:nvPr/>
        </p:nvPicPr>
        <p:blipFill>
          <a:blip r:embed="rId4"/>
          <a:stretch>
            <a:fillRect/>
          </a:stretch>
        </p:blipFill>
        <p:spPr>
          <a:xfrm>
            <a:off x="0" y="632460"/>
            <a:ext cx="7104380" cy="5539105"/>
          </a:xfrm>
          <a:prstGeom prst="rect">
            <a:avLst/>
          </a:prstGeom>
        </p:spPr>
      </p:pic>
    </p:spTree>
  </p:cSld>
  <p:clrMapOvr>
    <a:masterClrMapping/>
  </p:clrMapOvr>
  <p:transition spd="med">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5761038" y="296863"/>
            <a:ext cx="6400800" cy="6400800"/>
          </a:xfrm>
          <a:prstGeom prst="rect">
            <a:avLst/>
          </a:prstGeom>
          <a:solidFill>
            <a:schemeClr val="accent6">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noAutofit/>
          </a:bodyPr>
          <a:lstStyle/>
          <a:p>
            <a:pPr algn="ctr" defTabSz="932180"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mj-lt"/>
              <a:ea typeface="Segoe UI" panose="020B0502040204020203" charset="0"/>
              <a:cs typeface="Segoe UI" panose="020B0502040204020203" charset="0"/>
            </a:endParaRPr>
          </a:p>
        </p:txBody>
      </p:sp>
      <p:sp>
        <p:nvSpPr>
          <p:cNvPr id="3" name="Rectangle 2"/>
          <p:cNvSpPr/>
          <p:nvPr/>
        </p:nvSpPr>
        <p:spPr>
          <a:xfrm>
            <a:off x="6117007" y="1321607"/>
            <a:ext cx="5688913" cy="4705350"/>
          </a:xfrm>
          <a:prstGeom prst="rect">
            <a:avLst/>
          </a:prstGeom>
        </p:spPr>
        <p:txBody>
          <a:bodyPr wrap="square">
            <a:spAutoFit/>
          </a:bodyPr>
          <a:lstStyle/>
          <a:p>
            <a:pPr marL="117475" indent="-117475" algn="just" defTabSz="932815">
              <a:lnSpc>
                <a:spcPct val="90000"/>
              </a:lnSpc>
              <a:spcBef>
                <a:spcPts val="2450"/>
              </a:spcBef>
              <a:buClrTx/>
              <a:buSzTx/>
              <a:buFontTx/>
            </a:pPr>
            <a:r>
              <a:rPr lang="en-US" sz="2400" b="1" dirty="0">
                <a:gradFill>
                  <a:gsLst>
                    <a:gs pos="67257">
                      <a:srgbClr val="FFFFFF"/>
                    </a:gs>
                    <a:gs pos="37000">
                      <a:srgbClr val="FFFFFF"/>
                    </a:gs>
                  </a:gsLst>
                  <a:lin ang="5400000" scaled="0"/>
                </a:gradFill>
                <a:latin typeface="+mj-lt"/>
              </a:rPr>
              <a:t> Figure 3: Baby Name Diversity by Gender</a:t>
            </a:r>
          </a:p>
          <a:p>
            <a:pPr marL="117475" indent="-117475" algn="just" defTabSz="932815">
              <a:lnSpc>
                <a:spcPct val="90000"/>
              </a:lnSpc>
              <a:spcBef>
                <a:spcPts val="2450"/>
              </a:spcBef>
              <a:buClrTx/>
              <a:buSzTx/>
              <a:buFontTx/>
            </a:pPr>
            <a:endParaRPr lang="en-US" sz="2400" dirty="0">
              <a:gradFill>
                <a:gsLst>
                  <a:gs pos="67257">
                    <a:srgbClr val="FFFFFF"/>
                  </a:gs>
                  <a:gs pos="37000">
                    <a:srgbClr val="FFFFFF"/>
                  </a:gs>
                </a:gsLst>
                <a:lin ang="5400000" scaled="0"/>
              </a:gradFill>
              <a:latin typeface="+mj-lt"/>
            </a:endParaRPr>
          </a:p>
          <a:p>
            <a:pPr marL="117475" indent="-117475" algn="just" defTabSz="932815">
              <a:lnSpc>
                <a:spcPct val="90000"/>
              </a:lnSpc>
              <a:spcBef>
                <a:spcPts val="2450"/>
              </a:spcBef>
              <a:buClrTx/>
              <a:buSzTx/>
              <a:buFontTx/>
            </a:pPr>
            <a:r>
              <a:rPr lang="en-US" sz="2400" dirty="0">
                <a:gradFill>
                  <a:gsLst>
                    <a:gs pos="67257">
                      <a:srgbClr val="FFFFFF"/>
                    </a:gs>
                    <a:gs pos="37000">
                      <a:srgbClr val="FFFFFF"/>
                    </a:gs>
                  </a:gsLst>
                  <a:lin ang="5400000" scaled="0"/>
                </a:gradFill>
                <a:latin typeface="+mj-lt"/>
              </a:rPr>
              <a:t> In Figure 3, we present the baby name diversity by gender. This plot compares the total number of unique baby names for male and female babies, highlighting the differences in name diversity between the two genders. The chart indicates that there tends to be a greater variety of names for female babies than male babies, which may be a reflection of cultural norms and societal trends.</a:t>
            </a:r>
          </a:p>
        </p:txBody>
      </p:sp>
      <p:sp>
        <p:nvSpPr>
          <p:cNvPr id="8" name="TextBox 7">
            <a:hlinkClick r:id="rId3"/>
          </p:cNvPr>
          <p:cNvSpPr txBox="1"/>
          <p:nvPr/>
        </p:nvSpPr>
        <p:spPr>
          <a:xfrm>
            <a:off x="257232" y="6180598"/>
            <a:ext cx="4876800" cy="517065"/>
          </a:xfrm>
          <a:prstGeom prst="rect">
            <a:avLst/>
          </a:prstGeom>
          <a:noFill/>
        </p:spPr>
        <p:txBody>
          <a:bodyPr wrap="square" lIns="182880" tIns="146304" rIns="182880" bIns="146304" rtlCol="0">
            <a:spAutoFit/>
          </a:bodyPr>
          <a:lstStyle/>
          <a:p>
            <a:pPr>
              <a:lnSpc>
                <a:spcPct val="90000"/>
              </a:lnSpc>
              <a:spcAft>
                <a:spcPts val="600"/>
              </a:spcAft>
            </a:pPr>
            <a:r>
              <a:rPr lang="zh-CN" altLang="en-US" sz="1600" dirty="0">
                <a:solidFill>
                  <a:schemeClr val="bg1"/>
                </a:solidFill>
                <a:latin typeface="微软雅黑" panose="020B0503020204020204" pitchFamily="34" charset="-122"/>
                <a:ea typeface="微软雅黑" panose="020B0503020204020204" pitchFamily="34" charset="-122"/>
              </a:rPr>
              <a:t>锐普</a:t>
            </a:r>
            <a:r>
              <a:rPr lang="en-US" altLang="zh-CN" sz="1600" dirty="0">
                <a:solidFill>
                  <a:schemeClr val="bg1"/>
                </a:solidFill>
                <a:latin typeface="微软雅黑" panose="020B0503020204020204" pitchFamily="34" charset="-122"/>
                <a:ea typeface="微软雅黑" panose="020B0503020204020204" pitchFamily="34" charset="-122"/>
              </a:rPr>
              <a:t>PPT</a:t>
            </a:r>
            <a:r>
              <a:rPr lang="zh-CN" altLang="en-US" sz="1600" dirty="0">
                <a:solidFill>
                  <a:schemeClr val="bg1"/>
                </a:solidFill>
                <a:latin typeface="微软雅黑" panose="020B0503020204020204" pitchFamily="34" charset="-122"/>
                <a:ea typeface="微软雅黑" panose="020B0503020204020204" pitchFamily="34" charset="-122"/>
              </a:rPr>
              <a:t>论坛</a:t>
            </a:r>
            <a:r>
              <a:rPr lang="en-US" altLang="zh-CN" sz="1600" dirty="0" err="1">
                <a:solidFill>
                  <a:schemeClr val="bg1"/>
                </a:solidFill>
                <a:latin typeface="微软雅黑" panose="020B0503020204020204" pitchFamily="34" charset="-122"/>
                <a:ea typeface="微软雅黑" panose="020B0503020204020204" pitchFamily="34" charset="-122"/>
              </a:rPr>
              <a:t>chinakui</a:t>
            </a:r>
            <a:r>
              <a:rPr lang="zh-CN" altLang="en-US" sz="1600" dirty="0">
                <a:solidFill>
                  <a:schemeClr val="bg1"/>
                </a:solidFill>
                <a:latin typeface="微软雅黑" panose="020B0503020204020204" pitchFamily="34" charset="-122"/>
                <a:ea typeface="微软雅黑" panose="020B0503020204020204" pitchFamily="34" charset="-122"/>
              </a:rPr>
              <a:t>首发：</a:t>
            </a:r>
            <a:r>
              <a:rPr lang="en-US" altLang="zh-CN" sz="1600" dirty="0">
                <a:solidFill>
                  <a:schemeClr val="bg1"/>
                </a:solidFill>
                <a:latin typeface="微软雅黑" panose="020B0503020204020204" pitchFamily="34" charset="-122"/>
                <a:ea typeface="微软雅黑" panose="020B0503020204020204" pitchFamily="34" charset="-122"/>
              </a:rPr>
              <a:t>www.rapidbbs.cn</a:t>
            </a:r>
            <a:endParaRPr lang="zh-CN" altLang="en-US" sz="1600" dirty="0" err="1">
              <a:solidFill>
                <a:schemeClr val="bg1"/>
              </a:solidFill>
              <a:latin typeface="微软雅黑" panose="020B0503020204020204" pitchFamily="34" charset="-122"/>
              <a:ea typeface="微软雅黑" panose="020B0503020204020204" pitchFamily="34" charset="-122"/>
            </a:endParaRPr>
          </a:p>
        </p:txBody>
      </p:sp>
      <p:pic>
        <p:nvPicPr>
          <p:cNvPr id="2" name="图片 1" descr="3"/>
          <p:cNvPicPr>
            <a:picLocks noChangeAspect="1"/>
          </p:cNvPicPr>
          <p:nvPr/>
        </p:nvPicPr>
        <p:blipFill>
          <a:blip r:embed="rId4"/>
          <a:stretch>
            <a:fillRect/>
          </a:stretch>
        </p:blipFill>
        <p:spPr>
          <a:xfrm>
            <a:off x="0" y="996950"/>
            <a:ext cx="5652770" cy="4504055"/>
          </a:xfrm>
          <a:prstGeom prst="rect">
            <a:avLst/>
          </a:prstGeom>
        </p:spPr>
      </p:pic>
    </p:spTree>
  </p:cSld>
  <p:clrMapOvr>
    <a:masterClrMapping/>
  </p:clrMapOvr>
  <p:transition spd="med">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4200" y="6115303"/>
            <a:ext cx="1235075" cy="395224"/>
          </a:xfrm>
          <a:prstGeom prst="rect">
            <a:avLst/>
          </a:prstGeom>
        </p:spPr>
      </p:pic>
      <p:sp>
        <p:nvSpPr>
          <p:cNvPr id="3" name="文本框 2"/>
          <p:cNvSpPr txBox="1"/>
          <p:nvPr/>
        </p:nvSpPr>
        <p:spPr>
          <a:xfrm>
            <a:off x="397510" y="3656965"/>
            <a:ext cx="11978640" cy="3180080"/>
          </a:xfrm>
          <a:prstGeom prst="rect">
            <a:avLst/>
          </a:prstGeom>
          <a:noFill/>
        </p:spPr>
        <p:txBody>
          <a:bodyPr wrap="square" lIns="182880" tIns="146304" rIns="182880" bIns="146304" rtlCol="0" anchor="t">
            <a:spAutoFit/>
          </a:bodyPr>
          <a:lstStyle/>
          <a:p>
            <a:pPr algn="just">
              <a:lnSpc>
                <a:spcPct val="90000"/>
              </a:lnSpc>
              <a:spcAft>
                <a:spcPts val="600"/>
              </a:spcAft>
            </a:pPr>
            <a:endParaRPr lang="zh-CN" altLang="en-US"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a:p>
            <a:pPr algn="just">
              <a:lnSpc>
                <a:spcPct val="90000"/>
              </a:lnSpc>
              <a:spcAft>
                <a:spcPts val="600"/>
              </a:spcAft>
            </a:pPr>
            <a:endParaRPr lang="zh-CN" altLang="en-US"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a:p>
            <a:pPr algn="just">
              <a:lnSpc>
                <a:spcPct val="90000"/>
              </a:lnSpc>
              <a:spcAft>
                <a:spcPts val="600"/>
              </a:spcAft>
            </a:pPr>
            <a:r>
              <a:rPr lang="en-US" altLang="zh-CN"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Figure 4: Baby Name Word Cloud by Ethnicity</a:t>
            </a:r>
          </a:p>
          <a:p>
            <a:pPr algn="just">
              <a:lnSpc>
                <a:spcPct val="90000"/>
              </a:lnSpc>
              <a:spcAft>
                <a:spcPts val="600"/>
              </a:spcAft>
            </a:pPr>
            <a:r>
              <a:rPr lang="en-US" altLang="zh-CN" dirty="0">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rPr>
              <a:t>Figure 4 showcases word clouds for the most popular baby names within each ethnic group. Each word cloud represents the top names for a specific ethnicity, with the size of each name corresponding to its frequency within that ethnic group. These visualizations provide insights into the unique naming preferences and cultural influences across various ethnicities, emphasizing the diversity of baby names in the United States.</a:t>
            </a:r>
            <a:endParaRPr lang="zh-CN" altLang="en-US" dirty="0" err="1">
              <a:gradFill>
                <a:gsLst>
                  <a:gs pos="2917">
                    <a:schemeClr val="tx1"/>
                  </a:gs>
                  <a:gs pos="30000">
                    <a:schemeClr val="tx1"/>
                  </a:gs>
                </a:gsLst>
                <a:lin ang="5400000" scaled="0"/>
              </a:gradFill>
              <a:latin typeface="Times New Roman" panose="02020603050405020304" pitchFamily="18" charset="0"/>
              <a:cs typeface="Times New Roman" panose="02020603050405020304" pitchFamily="18" charset="0"/>
            </a:endParaRPr>
          </a:p>
        </p:txBody>
      </p:sp>
      <p:pic>
        <p:nvPicPr>
          <p:cNvPr id="4" name="图片 3" descr="5"/>
          <p:cNvPicPr>
            <a:picLocks noChangeAspect="1"/>
          </p:cNvPicPr>
          <p:nvPr/>
        </p:nvPicPr>
        <p:blipFill>
          <a:blip r:embed="rId4"/>
          <a:stretch>
            <a:fillRect/>
          </a:stretch>
        </p:blipFill>
        <p:spPr>
          <a:xfrm>
            <a:off x="0" y="132080"/>
            <a:ext cx="12436475" cy="4209415"/>
          </a:xfrm>
          <a:prstGeom prst="rect">
            <a:avLst/>
          </a:prstGeom>
        </p:spPr>
      </p:pic>
    </p:spTree>
  </p:cSld>
  <p:clrMapOvr>
    <a:masterClrMapping/>
  </p:clrMapOvr>
  <p:transition spd="med">
    <p:wipe/>
  </p:transition>
</p:sld>
</file>

<file path=ppt/tags/tag1.xml><?xml version="1.0" encoding="utf-8"?>
<p:tagLst xmlns:a="http://schemas.openxmlformats.org/drawingml/2006/main" xmlns:r="http://schemas.openxmlformats.org/officeDocument/2006/relationships" xmlns:p="http://schemas.openxmlformats.org/presentationml/2006/main">
  <p:tag name="KSO_WPP_MARK_KEY" val="30e64637-559b-4289-83cd-f7e14b875c3a"/>
  <p:tag name="COMMONDATA" val="eyJoZGlkIjoiZTYxYmE5ZTVmMmVkMzIzN2FhOGZmOWQxMWViMzI3YTMifQ=="/>
</p:tagLst>
</file>

<file path=ppt/theme/theme1.xml><?xml version="1.0" encoding="utf-8"?>
<a:theme xmlns:a="http://schemas.openxmlformats.org/drawingml/2006/main" name="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rot="0" spcFirstLastPara="0" vertOverflow="overflow" horzOverflow="overflow" vert="horz" wrap="square" lIns="182880" tIns="146304" rIns="182880" bIns="146304" numCol="1" spcCol="0" rtlCol="0" fromWordArt="0" anchor="t" anchorCtr="0" forceAA="0" compatLnSpc="1">
        <a:noAutofit/>
      </a:bodyPr>
      <a:lstStyle>
        <a:defPPr defTabSz="932180"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anose="020B0502040204020203" charset="0"/>
            <a:cs typeface="Segoe UI" panose="020B0502040204020203"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1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rot="0" spcFirstLastPara="0" vertOverflow="overflow" horzOverflow="overflow" vert="horz" wrap="square" lIns="182880" tIns="146304" rIns="182880" bIns="146304" numCol="1" spcCol="0" rtlCol="0" fromWordArt="0" anchor="t" anchorCtr="0" forceAA="0" compatLnSpc="1">
        <a:noAutofit/>
      </a:bodyPr>
      <a:lstStyle>
        <a:defPPr defTabSz="932180"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anose="020B0502040204020203" charset="0"/>
            <a:cs typeface="Segoe UI" panose="020B0502040204020203"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rot="0" spcFirstLastPara="0" vertOverflow="overflow" horzOverflow="overflow" vert="horz" wrap="square" lIns="182880" tIns="146304" rIns="182880" bIns="146304" numCol="1" spcCol="0" rtlCol="0" fromWordArt="0" anchor="t" anchorCtr="0" forceAA="0" compatLnSpc="1">
        <a:noAutofit/>
      </a:bodyPr>
      <a:lstStyle>
        <a:defPPr defTabSz="932180"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anose="020B0502040204020203" charset="0"/>
            <a:cs typeface="Segoe UI" panose="020B0502040204020203"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rot="0" spcFirstLastPara="0" vertOverflow="overflow" horzOverflow="overflow" vert="horz" wrap="square" lIns="182880" tIns="146304" rIns="182880" bIns="146304" numCol="1" spcCol="0" rtlCol="0" fromWordArt="0" anchor="t" anchorCtr="0" forceAA="0" compatLnSpc="1">
        <a:noAutofit/>
      </a:bodyPr>
      <a:lstStyle>
        <a:defPPr defTabSz="932180"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anose="020B0502040204020203" charset="0"/>
            <a:cs typeface="Segoe UI" panose="020B0502040204020203"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rot="0" spcFirstLastPara="0" vertOverflow="overflow" horzOverflow="overflow" vert="horz" wrap="square" lIns="182880" tIns="146304" rIns="182880" bIns="146304" numCol="1" spcCol="0" rtlCol="0" fromWordArt="0" anchor="t" anchorCtr="0" forceAA="0" compatLnSpc="1">
        <a:noAutofit/>
      </a:bodyPr>
      <a:lstStyle>
        <a:defPPr defTabSz="932180"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anose="020B0502040204020203" charset="0"/>
            <a:cs typeface="Segoe UI" panose="020B0502040204020203"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5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rot="0" spcFirstLastPara="0" vertOverflow="overflow" horzOverflow="overflow" vert="horz" wrap="square" lIns="182880" tIns="146304" rIns="182880" bIns="146304" numCol="1" spcCol="0" rtlCol="0" fromWordArt="0" anchor="t" anchorCtr="0" forceAA="0" compatLnSpc="1">
        <a:noAutofit/>
      </a:bodyPr>
      <a:lstStyle>
        <a:defPPr defTabSz="932180"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anose="020B0502040204020203" charset="0"/>
            <a:cs typeface="Segoe UI" panose="020B0502040204020203"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8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rot="0" spcFirstLastPara="0" vertOverflow="overflow" horzOverflow="overflow" vert="horz" wrap="square" lIns="182880" tIns="146304" rIns="182880" bIns="146304" numCol="1" spcCol="0" rtlCol="0" fromWordArt="0" anchor="t" anchorCtr="0" forceAA="0" compatLnSpc="1">
        <a:noAutofit/>
      </a:bodyPr>
      <a:lstStyle>
        <a:defPPr defTabSz="932180"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anose="020B0502040204020203" charset="0"/>
            <a:cs typeface="Segoe UI" panose="020B0502040204020203"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9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rot="0" spcFirstLastPara="0" vertOverflow="overflow" horzOverflow="overflow" vert="horz" wrap="square" lIns="182880" tIns="146304" rIns="182880" bIns="146304" numCol="1" spcCol="0" rtlCol="0" fromWordArt="0" anchor="t" anchorCtr="0" forceAA="0" compatLnSpc="1">
        <a:noAutofit/>
      </a:bodyPr>
      <a:lstStyle>
        <a:defPPr defTabSz="932180"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anose="020B0502040204020203" charset="0"/>
            <a:cs typeface="Segoe UI" panose="020B0502040204020203"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0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rot="0" spcFirstLastPara="0" vertOverflow="overflow" horzOverflow="overflow" vert="horz" wrap="square" lIns="182880" tIns="146304" rIns="182880" bIns="146304" numCol="1" spcCol="0" rtlCol="0" fromWordArt="0" anchor="t" anchorCtr="0" forceAA="0" compatLnSpc="1">
        <a:noAutofit/>
      </a:bodyPr>
      <a:lstStyle>
        <a:defPPr defTabSz="932180"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anose="020B0502040204020203" charset="0"/>
            <a:cs typeface="Segoe UI" panose="020B0502040204020203"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11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spPr>
      <a:bodyPr rot="0" spcFirstLastPara="0" vertOverflow="overflow" horzOverflow="overflow" vert="horz" wrap="square" lIns="182880" tIns="146304" rIns="182880" bIns="146304" numCol="1" spcCol="0" rtlCol="0" fromWordArt="0" anchor="t" anchorCtr="0" forceAA="0" compatLnSpc="1">
        <a:noAutofit/>
      </a:bodyPr>
      <a:lstStyle>
        <a:defPPr defTabSz="932180"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anose="020B0502040204020203" charset="0"/>
            <a:cs typeface="Segoe UI" panose="020B0502040204020203"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1781</Words>
  <Application>Microsoft Office PowerPoint</Application>
  <PresentationFormat>Custom</PresentationFormat>
  <Paragraphs>102</Paragraphs>
  <Slides>16</Slides>
  <Notes>16</Notes>
  <HiddenSlides>0</HiddenSlides>
  <MMClips>0</MMClips>
  <ScaleCrop>false</ScaleCrop>
  <HeadingPairs>
    <vt:vector size="6" baseType="variant">
      <vt:variant>
        <vt:lpstr>Fonts Used</vt:lpstr>
      </vt:variant>
      <vt:variant>
        <vt:i4>8</vt:i4>
      </vt:variant>
      <vt:variant>
        <vt:lpstr>Theme</vt:lpstr>
      </vt:variant>
      <vt:variant>
        <vt:i4>10</vt:i4>
      </vt:variant>
      <vt:variant>
        <vt:lpstr>Slide Titles</vt:lpstr>
      </vt:variant>
      <vt:variant>
        <vt:i4>16</vt:i4>
      </vt:variant>
    </vt:vector>
  </HeadingPairs>
  <TitlesOfParts>
    <vt:vector size="34" baseType="lpstr">
      <vt:lpstr>微软雅黑</vt:lpstr>
      <vt:lpstr>Arial</vt:lpstr>
      <vt:lpstr>Calibri</vt:lpstr>
      <vt:lpstr>Consolas</vt:lpstr>
      <vt:lpstr>Segoe UI</vt:lpstr>
      <vt:lpstr>Segoe UI Light</vt:lpstr>
      <vt:lpstr>Times New Roman</vt:lpstr>
      <vt:lpstr>Wingdings</vt:lpstr>
      <vt:lpstr>TEE14 Speaker PPT Template</vt:lpstr>
      <vt:lpstr>1_TEE14 Speaker PPT Template</vt:lpstr>
      <vt:lpstr>2_TEE14 Speaker PPT Template</vt:lpstr>
      <vt:lpstr>3_TEE14 Speaker PPT Template</vt:lpstr>
      <vt:lpstr>5_TEE14 Speaker PPT Template</vt:lpstr>
      <vt:lpstr>8_TEE14 Speaker PPT Template</vt:lpstr>
      <vt:lpstr>9_TEE14 Speaker PPT Template</vt:lpstr>
      <vt:lpstr>10_TEE14 Speaker PPT Template</vt:lpstr>
      <vt:lpstr>11_TEE14 Speaker PPT Template</vt:lpstr>
      <vt:lpstr>12_TEE14 Speaker PPT Template</vt:lpstr>
      <vt:lpstr>PowerPoint Presentation</vt:lpstr>
      <vt:lpstr>Introduction</vt:lpstr>
      <vt:lpstr>Data Treatment</vt:lpstr>
      <vt:lpstr>Analysis</vt:lpstr>
      <vt:lpstr>Popular Baby Names for Different Ethnicities</vt:lpstr>
      <vt:lpstr>PowerPoint Presentation</vt:lpstr>
      <vt:lpstr>PowerPoint Presentation</vt:lpstr>
      <vt:lpstr>PowerPoint Presentation</vt:lpstr>
      <vt:lpstr>PowerPoint Presentation</vt:lpstr>
      <vt:lpstr>PowerPoint Presentation</vt:lpstr>
      <vt:lpstr>Machine Learning Application</vt:lpstr>
      <vt:lpstr>Machine Learning Application</vt:lpstr>
      <vt:lpstr>Conclusions</vt:lpstr>
      <vt:lpstr>Conclusions</vt:lpstr>
      <vt:lpstr>Conclusions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22</cp:revision>
  <dcterms:created xsi:type="dcterms:W3CDTF">2014-07-28T21:54:00Z</dcterms:created>
  <dcterms:modified xsi:type="dcterms:W3CDTF">2023-05-03T21:39:36Z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axKeyword">
    <vt:lpwstr/>
  </property>
  <property fmtid="{D5CDD505-2E9C-101B-9397-08002B2CF9AE}" pid="3" name="Order">
    <vt:r8>21071600</vt:r8>
  </property>
  <property fmtid="{D5CDD505-2E9C-101B-9397-08002B2CF9AE}" pid="4" name="_dlc_policyId">
    <vt:lpwstr/>
  </property>
  <property fmtid="{D5CDD505-2E9C-101B-9397-08002B2CF9AE}" pid="5" name="Region">
    <vt:lpwstr/>
  </property>
  <property fmtid="{D5CDD505-2E9C-101B-9397-08002B2CF9AE}" pid="6" name="Confidentiality">
    <vt:lpwstr>80;#customer ready|8986c41d-21c5-4f8f-8a12-ea4625b46858</vt:lpwstr>
  </property>
  <property fmtid="{D5CDD505-2E9C-101B-9397-08002B2CF9AE}" pid="7" name="ItemType">
    <vt:lpwstr>10849;#customer presentations|18e9ae94-e321-4eea-82d2-ad5b2f470f3c;#20105;#Enterprise Campaign-in-a-Box|5be44a56-7d97-49d9-a0b1-5644a599714f;#12636;#core content|97da5641-e364-4415-923f-331e90ae0f00</vt:lpwstr>
  </property>
  <property fmtid="{D5CDD505-2E9C-101B-9397-08002B2CF9AE}" pid="8" name="ContentTypeId">
    <vt:lpwstr>0x010100FF1FAB0DEDE9AF4ABA57B67AF4A9F3210200596A0E07C3E77448942F9A5D1E81E582</vt:lpwstr>
  </property>
  <property fmtid="{D5CDD505-2E9C-101B-9397-08002B2CF9AE}" pid="9" name="Industries">
    <vt:lpwstr/>
  </property>
  <property fmtid="{D5CDD505-2E9C-101B-9397-08002B2CF9AE}" pid="10" name="Roles">
    <vt:lpwstr/>
  </property>
  <property fmtid="{D5CDD505-2E9C-101B-9397-08002B2CF9AE}" pid="11" name="SMSGDomain">
    <vt:lpwstr>13172;#Server and Tools Business|6783548d-8609-4f97-be4a-4ca2616905a6;#19757;#STB Conversations Domain|ab3ceaba-e38a-46cd-ac14-3fcc9aa094c0;#16098;#Enterprise and Partner Group|b6e10940-8c6c-40cf-9dc4-c224c7da837a</vt:lpwstr>
  </property>
  <property fmtid="{D5CDD505-2E9C-101B-9397-08002B2CF9AE}" pid="12" name="Competitors">
    <vt:lpwstr/>
  </property>
  <property fmtid="{D5CDD505-2E9C-101B-9397-08002B2CF9AE}" pid="13" name="ItemRetentionFormula">
    <vt:lpwstr/>
  </property>
  <property fmtid="{D5CDD505-2E9C-101B-9397-08002B2CF9AE}" pid="14" name="BusinessArchitecture">
    <vt:lpwstr>19399;#Cloud OS|ec248454-62d9-485e-995d-0cfad61f7f4c;#10058;#New Conversation|5ae50351-4e19-465d-a34a-e592b7a56769;#19760;#Unlock Insights on Any Data|16b929ac-254f-441f-92d5-a2425c6763c0;#20635;#Power BI solution|a774047b-2f39-4ee6-a302-4d53f94b9400</vt:lpwstr>
  </property>
  <property fmtid="{D5CDD505-2E9C-101B-9397-08002B2CF9AE}" pid="15" name="SMSGTags">
    <vt:lpwstr/>
  </property>
  <property fmtid="{D5CDD505-2E9C-101B-9397-08002B2CF9AE}" pid="16" name="Products">
    <vt:lpwstr>10899;#Microsoft Office|3a4e9862-cdce-4bdc-8664-91038e3eb1e9;#10237;#Microsoft SQL Server|261ba873-f3ab-420e-96d6-e3004596a551;#10921;#Microsoft Azure|669a3112-5edf-444b-a003-630063601f07;#10314;#Windows Server|ca5543fc-6710-4f1f-bdee-81c42361029e;#20339;</vt:lpwstr>
  </property>
  <property fmtid="{D5CDD505-2E9C-101B-9397-08002B2CF9AE}" pid="17" name="_dlc_DocIdItemGuid">
    <vt:lpwstr>c44c72eb-523f-43c3-b159-4d3609129c1e</vt:lpwstr>
  </property>
  <property fmtid="{D5CDD505-2E9C-101B-9397-08002B2CF9AE}" pid="18" name="EnterpriseDomainTags">
    <vt:lpwstr>14526;#Enterprise and Partner Group|b6e10940-8c6c-40cf-9dc4-c224c7da837a;#10747;#enterprise campaign in a box|39675275-15e7-44be-8b31-69c9953e6a39;#20517;#Insights Campaign|b5d6e11c-91ef-41ee-9bd8-5846b75485cc</vt:lpwstr>
  </property>
  <property fmtid="{D5CDD505-2E9C-101B-9397-08002B2CF9AE}" pid="19" name="Segments">
    <vt:lpwstr/>
  </property>
  <property fmtid="{D5CDD505-2E9C-101B-9397-08002B2CF9AE}" pid="20" name="ActivitiesAndPrograms">
    <vt:lpwstr>10747;#enterprise campaign in a box|39675275-15e7-44be-8b31-69c9953e6a39;#19590;#Cloud OS Campaign|1cbb1ac2-faeb-49e0-b8fa-b1da774b985c</vt:lpwstr>
  </property>
  <property fmtid="{D5CDD505-2E9C-101B-9397-08002B2CF9AE}" pid="21" name="Partners">
    <vt:lpwstr/>
  </property>
  <property fmtid="{D5CDD505-2E9C-101B-9397-08002B2CF9AE}" pid="22" name="WorkflowChangePath">
    <vt:lpwstr>1fb2635a-68dc-46ab-be64-a3a681949ebe,5;1fb2635a-68dc-46ab-be64-a3a681949ebe,16;1fb2635a-68dc-46ab-be64-a3a681949ebe,19;</vt:lpwstr>
  </property>
  <property fmtid="{D5CDD505-2E9C-101B-9397-08002B2CF9AE}" pid="23" name="Groups">
    <vt:lpwstr>18442;#Server and Tools Marketing Group|4f75e184-e5aa-4234-a07f-b032d60df254</vt:lpwstr>
  </property>
  <property fmtid="{D5CDD505-2E9C-101B-9397-08002B2CF9AE}" pid="24" name="Topics">
    <vt:lpwstr/>
  </property>
  <property fmtid="{D5CDD505-2E9C-101B-9397-08002B2CF9AE}" pid="25" name="LastUpdatedByBatchTagging">
    <vt:bool>true</vt:bool>
  </property>
  <property fmtid="{D5CDD505-2E9C-101B-9397-08002B2CF9AE}" pid="26" name="Languages">
    <vt:lpwstr/>
  </property>
  <property fmtid="{D5CDD505-2E9C-101B-9397-08002B2CF9AE}" pid="27" name="messageframeworktype">
    <vt:lpwstr/>
  </property>
  <property fmtid="{D5CDD505-2E9C-101B-9397-08002B2CF9AE}" pid="28" name="_docset_NoMedatataSyncRequired">
    <vt:lpwstr>False</vt:lpwstr>
  </property>
  <property fmtid="{D5CDD505-2E9C-101B-9397-08002B2CF9AE}" pid="29" name="SMSGTagsTaxHTField0">
    <vt:lpwstr/>
  </property>
  <property fmtid="{D5CDD505-2E9C-101B-9397-08002B2CF9AE}" pid="30" name="Audiences">
    <vt:lpwstr>10077;#IT decision makers|9b4e6e74-580c-4c34-b4d3-48674047e67e</vt:lpwstr>
  </property>
  <property fmtid="{D5CDD505-2E9C-101B-9397-08002B2CF9AE}" pid="31" name="ICV">
    <vt:lpwstr>806C1EEB73B64D7BA165EB46D9C8CF6D</vt:lpwstr>
  </property>
  <property fmtid="{D5CDD505-2E9C-101B-9397-08002B2CF9AE}" pid="32" name="KSOProductBuildVer">
    <vt:lpwstr>2052-11.1.0.12763</vt:lpwstr>
  </property>
</Properties>
</file>

<file path=docProps/thumbnail.jpeg>
</file>